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4" r:id="rId6"/>
    <p:sldId id="265" r:id="rId7"/>
    <p:sldId id="260" r:id="rId8"/>
    <p:sldId id="267" r:id="rId9"/>
    <p:sldId id="268" r:id="rId10"/>
    <p:sldId id="261" r:id="rId11"/>
    <p:sldId id="262" r:id="rId12"/>
    <p:sldId id="263" r:id="rId13"/>
    <p:sldId id="269" r:id="rId14"/>
    <p:sldId id="273" r:id="rId15"/>
    <p:sldId id="270" r:id="rId16"/>
    <p:sldId id="271" r:id="rId17"/>
    <p:sldId id="272" r:id="rId18"/>
    <p:sldId id="266" r:id="rId19"/>
  </p:sldIdLst>
  <p:sldSz cx="9144000" cy="5143500" type="screen16x9"/>
  <p:notesSz cx="6858000" cy="9144000"/>
  <p:embeddedFontLst>
    <p:embeddedFont>
      <p:font typeface="Anaheim" panose="020B0604020202020204" charset="0"/>
      <p:regular r:id="rId21"/>
      <p:bold r:id="rId22"/>
    </p:embeddedFont>
    <p:embeddedFont>
      <p:font typeface="Bebas Neue" panose="020B0606020202050201" pitchFamily="34" charset="0"/>
      <p:regular r:id="rId23"/>
    </p:embeddedFont>
    <p:embeddedFont>
      <p:font typeface="DM Sans" pitchFamily="2" charset="0"/>
      <p:regular r:id="rId24"/>
      <p:bold r:id="rId25"/>
      <p:italic r:id="rId26"/>
      <p:boldItalic r:id="rId27"/>
    </p:embeddedFont>
    <p:embeddedFont>
      <p:font typeface="DM Sans Medium" pitchFamily="2" charset="0"/>
      <p:regular r:id="rId28"/>
      <p:bold r:id="rId29"/>
      <p:italic r:id="rId30"/>
      <p:boldItalic r:id="rId31"/>
    </p:embeddedFont>
    <p:embeddedFont>
      <p:font typeface="Manrope" panose="020B0604020202020204" charset="0"/>
      <p:regular r:id="rId32"/>
      <p:bold r:id="rId33"/>
    </p:embeddedFont>
    <p:embeddedFont>
      <p:font typeface="Manrope Light" panose="020B0604020202020204" charset="0"/>
      <p:regular r:id="rId34"/>
      <p:bold r:id="rId35"/>
    </p:embeddedFont>
    <p:embeddedFont>
      <p:font typeface="Manrope Medium" panose="020B0604020202020204" charset="0"/>
      <p:regular r:id="rId36"/>
      <p:bold r:id="rId37"/>
    </p:embeddedFont>
    <p:embeddedFont>
      <p:font typeface="Nunito Light" pitchFamily="2" charset="0"/>
      <p:regular r:id="rId38"/>
    </p:embeddedFont>
    <p:embeddedFont>
      <p:font typeface="PT Sans" panose="020B050302020302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tableStyles" Target="tableStyles.xml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52888ae26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52888ae26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165a77c65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165a77c65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e40986f263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e40986f263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1660d373c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1660d373c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>
          <a:extLst>
            <a:ext uri="{FF2B5EF4-FFF2-40B4-BE49-F238E27FC236}">
              <a16:creationId xmlns:a16="http://schemas.microsoft.com/office/drawing/2014/main" id="{340BB148-6E73-6E15-DE18-028C947DC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e40986f263_0_178:notes">
            <a:extLst>
              <a:ext uri="{FF2B5EF4-FFF2-40B4-BE49-F238E27FC236}">
                <a16:creationId xmlns:a16="http://schemas.microsoft.com/office/drawing/2014/main" id="{F87DB0D4-8FD3-BC1A-4E34-713226F7DF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e40986f263_0_178:notes">
            <a:extLst>
              <a:ext uri="{FF2B5EF4-FFF2-40B4-BE49-F238E27FC236}">
                <a16:creationId xmlns:a16="http://schemas.microsoft.com/office/drawing/2014/main" id="{F42ACC83-34F2-D880-57EC-D4AE36DF4F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812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>
          <a:extLst>
            <a:ext uri="{FF2B5EF4-FFF2-40B4-BE49-F238E27FC236}">
              <a16:creationId xmlns:a16="http://schemas.microsoft.com/office/drawing/2014/main" id="{D7DA6DD8-084C-98EF-8E7E-8F1918C99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165a77c658_1_49:notes">
            <a:extLst>
              <a:ext uri="{FF2B5EF4-FFF2-40B4-BE49-F238E27FC236}">
                <a16:creationId xmlns:a16="http://schemas.microsoft.com/office/drawing/2014/main" id="{AB26D13B-F008-1F45-2FBD-19C67CBEDB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165a77c658_1_49:notes">
            <a:extLst>
              <a:ext uri="{FF2B5EF4-FFF2-40B4-BE49-F238E27FC236}">
                <a16:creationId xmlns:a16="http://schemas.microsoft.com/office/drawing/2014/main" id="{5E7131D7-BD63-AE9C-7953-B8AAB8FFF0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3417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>
          <a:extLst>
            <a:ext uri="{FF2B5EF4-FFF2-40B4-BE49-F238E27FC236}">
              <a16:creationId xmlns:a16="http://schemas.microsoft.com/office/drawing/2014/main" id="{E055F4F5-1312-7456-4331-767B9BB3A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165a77c658_1_49:notes">
            <a:extLst>
              <a:ext uri="{FF2B5EF4-FFF2-40B4-BE49-F238E27FC236}">
                <a16:creationId xmlns:a16="http://schemas.microsoft.com/office/drawing/2014/main" id="{8C3F3ED8-8933-C7FE-B947-2598A293CB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165a77c658_1_49:notes">
            <a:extLst>
              <a:ext uri="{FF2B5EF4-FFF2-40B4-BE49-F238E27FC236}">
                <a16:creationId xmlns:a16="http://schemas.microsoft.com/office/drawing/2014/main" id="{3D796DC9-6365-F1A8-01C3-ED054A88E5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52604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>
          <a:extLst>
            <a:ext uri="{FF2B5EF4-FFF2-40B4-BE49-F238E27FC236}">
              <a16:creationId xmlns:a16="http://schemas.microsoft.com/office/drawing/2014/main" id="{EC0E8299-220A-CCC9-4325-F0BF35EE1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165a77c658_1_49:notes">
            <a:extLst>
              <a:ext uri="{FF2B5EF4-FFF2-40B4-BE49-F238E27FC236}">
                <a16:creationId xmlns:a16="http://schemas.microsoft.com/office/drawing/2014/main" id="{5043FA15-2567-C288-51A4-D04C78FEAE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165a77c658_1_49:notes">
            <a:extLst>
              <a:ext uri="{FF2B5EF4-FFF2-40B4-BE49-F238E27FC236}">
                <a16:creationId xmlns:a16="http://schemas.microsoft.com/office/drawing/2014/main" id="{F835B7CA-DFFD-745F-7D8D-980D3CD183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77930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>
          <a:extLst>
            <a:ext uri="{FF2B5EF4-FFF2-40B4-BE49-F238E27FC236}">
              <a16:creationId xmlns:a16="http://schemas.microsoft.com/office/drawing/2014/main" id="{A2FE67EE-EE37-9FC2-D42F-17F82B515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52888ae26d_0_34:notes">
            <a:extLst>
              <a:ext uri="{FF2B5EF4-FFF2-40B4-BE49-F238E27FC236}">
                <a16:creationId xmlns:a16="http://schemas.microsoft.com/office/drawing/2014/main" id="{A36B140F-1723-E255-7AA6-D10B837511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52888ae26d_0_34:notes">
            <a:extLst>
              <a:ext uri="{FF2B5EF4-FFF2-40B4-BE49-F238E27FC236}">
                <a16:creationId xmlns:a16="http://schemas.microsoft.com/office/drawing/2014/main" id="{F4279E9E-4387-6AA5-9B61-C5F864B25C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65729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165a77c658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165a77c658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52888ae26d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52888ae26d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52888ae26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52888ae26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165a77c658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165a77c658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165a77c658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165a77c658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e40986f263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e40986f263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>
          <a:extLst>
            <a:ext uri="{FF2B5EF4-FFF2-40B4-BE49-F238E27FC236}">
              <a16:creationId xmlns:a16="http://schemas.microsoft.com/office/drawing/2014/main" id="{DCB7402F-3179-9661-2F8B-5A7060B3F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165a77c658_1_0:notes">
            <a:extLst>
              <a:ext uri="{FF2B5EF4-FFF2-40B4-BE49-F238E27FC236}">
                <a16:creationId xmlns:a16="http://schemas.microsoft.com/office/drawing/2014/main" id="{29CCA63C-D373-CC86-F93D-A1F7567066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165a77c658_1_0:notes">
            <a:extLst>
              <a:ext uri="{FF2B5EF4-FFF2-40B4-BE49-F238E27FC236}">
                <a16:creationId xmlns:a16="http://schemas.microsoft.com/office/drawing/2014/main" id="{D179FA1E-897D-88C1-8F8A-A469A61426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47094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>
          <a:extLst>
            <a:ext uri="{FF2B5EF4-FFF2-40B4-BE49-F238E27FC236}">
              <a16:creationId xmlns:a16="http://schemas.microsoft.com/office/drawing/2014/main" id="{D6052116-232C-F9D6-1F12-6BDA0499D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e40986f263_0_178:notes">
            <a:extLst>
              <a:ext uri="{FF2B5EF4-FFF2-40B4-BE49-F238E27FC236}">
                <a16:creationId xmlns:a16="http://schemas.microsoft.com/office/drawing/2014/main" id="{8CC5571A-EA3A-40B7-2F94-EF4435D1A9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e40986f263_0_178:notes">
            <a:extLst>
              <a:ext uri="{FF2B5EF4-FFF2-40B4-BE49-F238E27FC236}">
                <a16:creationId xmlns:a16="http://schemas.microsoft.com/office/drawing/2014/main" id="{949B4172-540E-E1C8-28DB-A5B23C64E7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242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2725" y="-18150"/>
            <a:ext cx="726000" cy="517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" name="Google Shape;10;p2"/>
          <p:cNvCxnSpPr/>
          <p:nvPr/>
        </p:nvCxnSpPr>
        <p:spPr>
          <a:xfrm>
            <a:off x="-13200" y="543350"/>
            <a:ext cx="917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>
            <a:off x="-13200" y="4604000"/>
            <a:ext cx="917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>
            <a:off x="713225" y="-11100"/>
            <a:ext cx="0" cy="516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547225" y="141313"/>
            <a:ext cx="494400" cy="242300"/>
            <a:chOff x="8468325" y="185200"/>
            <a:chExt cx="494400" cy="242300"/>
          </a:xfrm>
        </p:grpSpPr>
        <p:cxnSp>
          <p:nvCxnSpPr>
            <p:cNvPr id="14" name="Google Shape;14;p2"/>
            <p:cNvCxnSpPr/>
            <p:nvPr/>
          </p:nvCxnSpPr>
          <p:spPr>
            <a:xfrm>
              <a:off x="8468325" y="185200"/>
              <a:ext cx="49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8468325" y="263825"/>
              <a:ext cx="49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8468325" y="344825"/>
              <a:ext cx="49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8468325" y="427500"/>
              <a:ext cx="49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Google Shape;18;p2"/>
          <p:cNvSpPr/>
          <p:nvPr/>
        </p:nvSpPr>
        <p:spPr>
          <a:xfrm>
            <a:off x="191734" y="114426"/>
            <a:ext cx="310152" cy="296079"/>
          </a:xfrm>
          <a:custGeom>
            <a:avLst/>
            <a:gdLst/>
            <a:ahLst/>
            <a:cxnLst/>
            <a:rect l="l" t="t" r="r" b="b"/>
            <a:pathLst>
              <a:path w="98227" h="93770" extrusionOk="0">
                <a:moveTo>
                  <a:pt x="42818" y="1"/>
                </a:moveTo>
                <a:lnTo>
                  <a:pt x="42818" y="41023"/>
                </a:lnTo>
                <a:lnTo>
                  <a:pt x="3908" y="28455"/>
                </a:lnTo>
                <a:lnTo>
                  <a:pt x="0" y="40432"/>
                </a:lnTo>
                <a:lnTo>
                  <a:pt x="38910" y="53001"/>
                </a:lnTo>
                <a:lnTo>
                  <a:pt x="14660" y="86250"/>
                </a:lnTo>
                <a:lnTo>
                  <a:pt x="24842" y="93749"/>
                </a:lnTo>
                <a:lnTo>
                  <a:pt x="49113" y="60521"/>
                </a:lnTo>
                <a:lnTo>
                  <a:pt x="73068" y="93770"/>
                </a:lnTo>
                <a:lnTo>
                  <a:pt x="83249" y="86271"/>
                </a:lnTo>
                <a:lnTo>
                  <a:pt x="59295" y="53022"/>
                </a:lnTo>
                <a:lnTo>
                  <a:pt x="98226" y="40453"/>
                </a:lnTo>
                <a:lnTo>
                  <a:pt x="94318" y="28476"/>
                </a:lnTo>
                <a:lnTo>
                  <a:pt x="55387" y="41044"/>
                </a:lnTo>
                <a:lnTo>
                  <a:pt x="5538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916350" y="1427500"/>
            <a:ext cx="7311300" cy="16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916350" y="3228800"/>
            <a:ext cx="73113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/>
          <p:nvPr/>
        </p:nvSpPr>
        <p:spPr>
          <a:xfrm>
            <a:off x="-12725" y="-18150"/>
            <a:ext cx="726000" cy="517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8" name="Google Shape;88;p11"/>
          <p:cNvCxnSpPr/>
          <p:nvPr/>
        </p:nvCxnSpPr>
        <p:spPr>
          <a:xfrm>
            <a:off x="-13200" y="543350"/>
            <a:ext cx="917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89;p11"/>
          <p:cNvCxnSpPr/>
          <p:nvPr/>
        </p:nvCxnSpPr>
        <p:spPr>
          <a:xfrm>
            <a:off x="-13200" y="4604000"/>
            <a:ext cx="917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1"/>
          <p:cNvCxnSpPr/>
          <p:nvPr/>
        </p:nvCxnSpPr>
        <p:spPr>
          <a:xfrm>
            <a:off x="713225" y="-11100"/>
            <a:ext cx="0" cy="516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" name="Google Shape;91;p11"/>
          <p:cNvGrpSpPr/>
          <p:nvPr/>
        </p:nvGrpSpPr>
        <p:grpSpPr>
          <a:xfrm>
            <a:off x="103075" y="141325"/>
            <a:ext cx="494400" cy="242300"/>
            <a:chOff x="8468325" y="185200"/>
            <a:chExt cx="494400" cy="242300"/>
          </a:xfrm>
        </p:grpSpPr>
        <p:cxnSp>
          <p:nvCxnSpPr>
            <p:cNvPr id="92" name="Google Shape;92;p11"/>
            <p:cNvCxnSpPr/>
            <p:nvPr/>
          </p:nvCxnSpPr>
          <p:spPr>
            <a:xfrm>
              <a:off x="8468325" y="185200"/>
              <a:ext cx="49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11"/>
            <p:cNvCxnSpPr/>
            <p:nvPr/>
          </p:nvCxnSpPr>
          <p:spPr>
            <a:xfrm>
              <a:off x="8468325" y="263825"/>
              <a:ext cx="49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" name="Google Shape;94;p11"/>
            <p:cNvCxnSpPr/>
            <p:nvPr/>
          </p:nvCxnSpPr>
          <p:spPr>
            <a:xfrm>
              <a:off x="8468325" y="344825"/>
              <a:ext cx="49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" name="Google Shape;95;p11"/>
            <p:cNvCxnSpPr/>
            <p:nvPr/>
          </p:nvCxnSpPr>
          <p:spPr>
            <a:xfrm>
              <a:off x="8468325" y="427500"/>
              <a:ext cx="49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6" name="Google Shape;96;p11"/>
          <p:cNvSpPr/>
          <p:nvPr/>
        </p:nvSpPr>
        <p:spPr>
          <a:xfrm>
            <a:off x="8639359" y="114426"/>
            <a:ext cx="310152" cy="296079"/>
          </a:xfrm>
          <a:custGeom>
            <a:avLst/>
            <a:gdLst/>
            <a:ahLst/>
            <a:cxnLst/>
            <a:rect l="l" t="t" r="r" b="b"/>
            <a:pathLst>
              <a:path w="98227" h="93770" extrusionOk="0">
                <a:moveTo>
                  <a:pt x="42818" y="1"/>
                </a:moveTo>
                <a:lnTo>
                  <a:pt x="42818" y="41023"/>
                </a:lnTo>
                <a:lnTo>
                  <a:pt x="3908" y="28455"/>
                </a:lnTo>
                <a:lnTo>
                  <a:pt x="0" y="40432"/>
                </a:lnTo>
                <a:lnTo>
                  <a:pt x="38910" y="53001"/>
                </a:lnTo>
                <a:lnTo>
                  <a:pt x="14660" y="86250"/>
                </a:lnTo>
                <a:lnTo>
                  <a:pt x="24842" y="93749"/>
                </a:lnTo>
                <a:lnTo>
                  <a:pt x="49113" y="60521"/>
                </a:lnTo>
                <a:lnTo>
                  <a:pt x="73068" y="93770"/>
                </a:lnTo>
                <a:lnTo>
                  <a:pt x="83249" y="86271"/>
                </a:lnTo>
                <a:lnTo>
                  <a:pt x="59295" y="53022"/>
                </a:lnTo>
                <a:lnTo>
                  <a:pt x="98226" y="40453"/>
                </a:lnTo>
                <a:lnTo>
                  <a:pt x="94318" y="28476"/>
                </a:lnTo>
                <a:lnTo>
                  <a:pt x="55387" y="41044"/>
                </a:lnTo>
                <a:lnTo>
                  <a:pt x="5538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title" hasCustomPrompt="1"/>
          </p:nvPr>
        </p:nvSpPr>
        <p:spPr>
          <a:xfrm>
            <a:off x="3195350" y="2660850"/>
            <a:ext cx="5195100" cy="117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 b="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8" name="Google Shape;98;p11"/>
          <p:cNvSpPr txBox="1">
            <a:spLocks noGrp="1"/>
          </p:cNvSpPr>
          <p:nvPr>
            <p:ph type="subTitle" idx="1"/>
          </p:nvPr>
        </p:nvSpPr>
        <p:spPr>
          <a:xfrm>
            <a:off x="3195357" y="3835600"/>
            <a:ext cx="51951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Google Shape;101;p13"/>
          <p:cNvCxnSpPr/>
          <p:nvPr/>
        </p:nvCxnSpPr>
        <p:spPr>
          <a:xfrm>
            <a:off x="0" y="543350"/>
            <a:ext cx="917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" name="Google Shape;102;p13"/>
          <p:cNvSpPr/>
          <p:nvPr/>
        </p:nvSpPr>
        <p:spPr>
          <a:xfrm>
            <a:off x="-17175" y="-182950"/>
            <a:ext cx="726300" cy="72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3"/>
          <p:cNvSpPr/>
          <p:nvPr/>
        </p:nvSpPr>
        <p:spPr>
          <a:xfrm>
            <a:off x="8631311" y="762979"/>
            <a:ext cx="310152" cy="296079"/>
          </a:xfrm>
          <a:custGeom>
            <a:avLst/>
            <a:gdLst/>
            <a:ahLst/>
            <a:cxnLst/>
            <a:rect l="l" t="t" r="r" b="b"/>
            <a:pathLst>
              <a:path w="98227" h="93770" extrusionOk="0">
                <a:moveTo>
                  <a:pt x="42818" y="1"/>
                </a:moveTo>
                <a:lnTo>
                  <a:pt x="42818" y="41023"/>
                </a:lnTo>
                <a:lnTo>
                  <a:pt x="3908" y="28455"/>
                </a:lnTo>
                <a:lnTo>
                  <a:pt x="0" y="40432"/>
                </a:lnTo>
                <a:lnTo>
                  <a:pt x="38910" y="53001"/>
                </a:lnTo>
                <a:lnTo>
                  <a:pt x="14660" y="86250"/>
                </a:lnTo>
                <a:lnTo>
                  <a:pt x="24842" y="93749"/>
                </a:lnTo>
                <a:lnTo>
                  <a:pt x="49113" y="60521"/>
                </a:lnTo>
                <a:lnTo>
                  <a:pt x="73068" y="93770"/>
                </a:lnTo>
                <a:lnTo>
                  <a:pt x="83249" y="86271"/>
                </a:lnTo>
                <a:lnTo>
                  <a:pt x="59295" y="53022"/>
                </a:lnTo>
                <a:lnTo>
                  <a:pt x="98226" y="40453"/>
                </a:lnTo>
                <a:lnTo>
                  <a:pt x="94318" y="28476"/>
                </a:lnTo>
                <a:lnTo>
                  <a:pt x="55387" y="41044"/>
                </a:lnTo>
                <a:lnTo>
                  <a:pt x="5538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"/>
          </p:nvPr>
        </p:nvSpPr>
        <p:spPr>
          <a:xfrm>
            <a:off x="1800650" y="2220424"/>
            <a:ext cx="25743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2"/>
          </p:nvPr>
        </p:nvSpPr>
        <p:spPr>
          <a:xfrm>
            <a:off x="5743076" y="2220424"/>
            <a:ext cx="25743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3"/>
          </p:nvPr>
        </p:nvSpPr>
        <p:spPr>
          <a:xfrm>
            <a:off x="1800650" y="3864176"/>
            <a:ext cx="25743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4"/>
          </p:nvPr>
        </p:nvSpPr>
        <p:spPr>
          <a:xfrm>
            <a:off x="5743076" y="3864176"/>
            <a:ext cx="2574300" cy="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hasCustomPrompt="1"/>
          </p:nvPr>
        </p:nvSpPr>
        <p:spPr>
          <a:xfrm>
            <a:off x="826624" y="1540078"/>
            <a:ext cx="816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800" b="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5" hasCustomPrompt="1"/>
          </p:nvPr>
        </p:nvSpPr>
        <p:spPr>
          <a:xfrm>
            <a:off x="826624" y="3180103"/>
            <a:ext cx="816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800" b="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6" hasCustomPrompt="1"/>
          </p:nvPr>
        </p:nvSpPr>
        <p:spPr>
          <a:xfrm>
            <a:off x="4774687" y="1540078"/>
            <a:ext cx="816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800" b="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7" hasCustomPrompt="1"/>
          </p:nvPr>
        </p:nvSpPr>
        <p:spPr>
          <a:xfrm>
            <a:off x="4774687" y="3180028"/>
            <a:ext cx="816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800" b="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8"/>
          </p:nvPr>
        </p:nvSpPr>
        <p:spPr>
          <a:xfrm>
            <a:off x="1800650" y="1380328"/>
            <a:ext cx="2574300" cy="8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9"/>
          </p:nvPr>
        </p:nvSpPr>
        <p:spPr>
          <a:xfrm>
            <a:off x="5743076" y="1380403"/>
            <a:ext cx="2574300" cy="8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3"/>
          </p:nvPr>
        </p:nvSpPr>
        <p:spPr>
          <a:xfrm>
            <a:off x="1800650" y="3020353"/>
            <a:ext cx="2574300" cy="8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4"/>
          </p:nvPr>
        </p:nvSpPr>
        <p:spPr>
          <a:xfrm>
            <a:off x="5743076" y="3020353"/>
            <a:ext cx="2574300" cy="8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15"/>
          </p:nvPr>
        </p:nvSpPr>
        <p:spPr>
          <a:xfrm>
            <a:off x="713225" y="56460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14"/>
          <p:cNvCxnSpPr/>
          <p:nvPr/>
        </p:nvCxnSpPr>
        <p:spPr>
          <a:xfrm>
            <a:off x="8454375" y="-5700"/>
            <a:ext cx="0" cy="5154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" name="Google Shape;119;p14"/>
          <p:cNvSpPr/>
          <p:nvPr/>
        </p:nvSpPr>
        <p:spPr>
          <a:xfrm flipH="1">
            <a:off x="8451698" y="-161700"/>
            <a:ext cx="726300" cy="72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4"/>
          <p:cNvSpPr/>
          <p:nvPr/>
        </p:nvSpPr>
        <p:spPr>
          <a:xfrm flipH="1">
            <a:off x="7996314" y="4720635"/>
            <a:ext cx="310152" cy="296079"/>
          </a:xfrm>
          <a:custGeom>
            <a:avLst/>
            <a:gdLst/>
            <a:ahLst/>
            <a:cxnLst/>
            <a:rect l="l" t="t" r="r" b="b"/>
            <a:pathLst>
              <a:path w="98227" h="93770" extrusionOk="0">
                <a:moveTo>
                  <a:pt x="42818" y="1"/>
                </a:moveTo>
                <a:lnTo>
                  <a:pt x="42818" y="41023"/>
                </a:lnTo>
                <a:lnTo>
                  <a:pt x="3908" y="28455"/>
                </a:lnTo>
                <a:lnTo>
                  <a:pt x="0" y="40432"/>
                </a:lnTo>
                <a:lnTo>
                  <a:pt x="38910" y="53001"/>
                </a:lnTo>
                <a:lnTo>
                  <a:pt x="14660" y="86250"/>
                </a:lnTo>
                <a:lnTo>
                  <a:pt x="24842" y="93749"/>
                </a:lnTo>
                <a:lnTo>
                  <a:pt x="49113" y="60521"/>
                </a:lnTo>
                <a:lnTo>
                  <a:pt x="73068" y="93770"/>
                </a:lnTo>
                <a:lnTo>
                  <a:pt x="83249" y="86271"/>
                </a:lnTo>
                <a:lnTo>
                  <a:pt x="59295" y="53022"/>
                </a:lnTo>
                <a:lnTo>
                  <a:pt x="98226" y="40453"/>
                </a:lnTo>
                <a:lnTo>
                  <a:pt x="94318" y="28476"/>
                </a:lnTo>
                <a:lnTo>
                  <a:pt x="55387" y="41044"/>
                </a:lnTo>
                <a:lnTo>
                  <a:pt x="5538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title"/>
          </p:nvPr>
        </p:nvSpPr>
        <p:spPr>
          <a:xfrm>
            <a:off x="713225" y="56460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" name="Google Shape;123;p15"/>
          <p:cNvCxnSpPr/>
          <p:nvPr/>
        </p:nvCxnSpPr>
        <p:spPr>
          <a:xfrm>
            <a:off x="681975" y="-5700"/>
            <a:ext cx="0" cy="5154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Google Shape;124;p15"/>
          <p:cNvSpPr/>
          <p:nvPr/>
        </p:nvSpPr>
        <p:spPr>
          <a:xfrm flipH="1">
            <a:off x="681005" y="-217570"/>
            <a:ext cx="726300" cy="72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5"/>
          <p:cNvSpPr/>
          <p:nvPr/>
        </p:nvSpPr>
        <p:spPr>
          <a:xfrm flipH="1">
            <a:off x="819862" y="4720635"/>
            <a:ext cx="310152" cy="296079"/>
          </a:xfrm>
          <a:custGeom>
            <a:avLst/>
            <a:gdLst/>
            <a:ahLst/>
            <a:cxnLst/>
            <a:rect l="l" t="t" r="r" b="b"/>
            <a:pathLst>
              <a:path w="98227" h="93770" extrusionOk="0">
                <a:moveTo>
                  <a:pt x="42818" y="1"/>
                </a:moveTo>
                <a:lnTo>
                  <a:pt x="42818" y="41023"/>
                </a:lnTo>
                <a:lnTo>
                  <a:pt x="3908" y="28455"/>
                </a:lnTo>
                <a:lnTo>
                  <a:pt x="0" y="40432"/>
                </a:lnTo>
                <a:lnTo>
                  <a:pt x="38910" y="53001"/>
                </a:lnTo>
                <a:lnTo>
                  <a:pt x="14660" y="86250"/>
                </a:lnTo>
                <a:lnTo>
                  <a:pt x="24842" y="93749"/>
                </a:lnTo>
                <a:lnTo>
                  <a:pt x="49113" y="60521"/>
                </a:lnTo>
                <a:lnTo>
                  <a:pt x="73068" y="93770"/>
                </a:lnTo>
                <a:lnTo>
                  <a:pt x="83249" y="86271"/>
                </a:lnTo>
                <a:lnTo>
                  <a:pt x="59295" y="53022"/>
                </a:lnTo>
                <a:lnTo>
                  <a:pt x="98226" y="40453"/>
                </a:lnTo>
                <a:lnTo>
                  <a:pt x="94318" y="28476"/>
                </a:lnTo>
                <a:lnTo>
                  <a:pt x="55387" y="41044"/>
                </a:lnTo>
                <a:lnTo>
                  <a:pt x="5538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title"/>
          </p:nvPr>
        </p:nvSpPr>
        <p:spPr>
          <a:xfrm>
            <a:off x="713225" y="56460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/>
          <p:nvPr/>
        </p:nvSpPr>
        <p:spPr>
          <a:xfrm flipH="1">
            <a:off x="0" y="4609600"/>
            <a:ext cx="9144000" cy="53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" name="Google Shape;129;p16"/>
          <p:cNvCxnSpPr/>
          <p:nvPr/>
        </p:nvCxnSpPr>
        <p:spPr>
          <a:xfrm rot="10800000">
            <a:off x="-13200" y="543350"/>
            <a:ext cx="917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6"/>
          <p:cNvCxnSpPr/>
          <p:nvPr/>
        </p:nvCxnSpPr>
        <p:spPr>
          <a:xfrm rot="10800000">
            <a:off x="-13200" y="4604000"/>
            <a:ext cx="917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" name="Google Shape;131;p16"/>
          <p:cNvGrpSpPr/>
          <p:nvPr/>
        </p:nvGrpSpPr>
        <p:grpSpPr>
          <a:xfrm flipH="1">
            <a:off x="102375" y="141313"/>
            <a:ext cx="494400" cy="242300"/>
            <a:chOff x="8468325" y="185200"/>
            <a:chExt cx="494400" cy="242300"/>
          </a:xfrm>
        </p:grpSpPr>
        <p:cxnSp>
          <p:nvCxnSpPr>
            <p:cNvPr id="132" name="Google Shape;132;p16"/>
            <p:cNvCxnSpPr/>
            <p:nvPr/>
          </p:nvCxnSpPr>
          <p:spPr>
            <a:xfrm>
              <a:off x="8468325" y="185200"/>
              <a:ext cx="49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16"/>
            <p:cNvCxnSpPr/>
            <p:nvPr/>
          </p:nvCxnSpPr>
          <p:spPr>
            <a:xfrm>
              <a:off x="8468325" y="263825"/>
              <a:ext cx="49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6"/>
            <p:cNvCxnSpPr/>
            <p:nvPr/>
          </p:nvCxnSpPr>
          <p:spPr>
            <a:xfrm>
              <a:off x="8468325" y="344825"/>
              <a:ext cx="49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6"/>
            <p:cNvCxnSpPr/>
            <p:nvPr/>
          </p:nvCxnSpPr>
          <p:spPr>
            <a:xfrm>
              <a:off x="8468325" y="427500"/>
              <a:ext cx="49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6" name="Google Shape;136;p16"/>
          <p:cNvSpPr/>
          <p:nvPr/>
        </p:nvSpPr>
        <p:spPr>
          <a:xfrm flipH="1">
            <a:off x="8642114" y="114426"/>
            <a:ext cx="310152" cy="296079"/>
          </a:xfrm>
          <a:custGeom>
            <a:avLst/>
            <a:gdLst/>
            <a:ahLst/>
            <a:cxnLst/>
            <a:rect l="l" t="t" r="r" b="b"/>
            <a:pathLst>
              <a:path w="98227" h="93770" extrusionOk="0">
                <a:moveTo>
                  <a:pt x="42818" y="1"/>
                </a:moveTo>
                <a:lnTo>
                  <a:pt x="42818" y="41023"/>
                </a:lnTo>
                <a:lnTo>
                  <a:pt x="3908" y="28455"/>
                </a:lnTo>
                <a:lnTo>
                  <a:pt x="0" y="40432"/>
                </a:lnTo>
                <a:lnTo>
                  <a:pt x="38910" y="53001"/>
                </a:lnTo>
                <a:lnTo>
                  <a:pt x="14660" y="86250"/>
                </a:lnTo>
                <a:lnTo>
                  <a:pt x="24842" y="93749"/>
                </a:lnTo>
                <a:lnTo>
                  <a:pt x="49113" y="60521"/>
                </a:lnTo>
                <a:lnTo>
                  <a:pt x="73068" y="93770"/>
                </a:lnTo>
                <a:lnTo>
                  <a:pt x="83249" y="86271"/>
                </a:lnTo>
                <a:lnTo>
                  <a:pt x="59295" y="53022"/>
                </a:lnTo>
                <a:lnTo>
                  <a:pt x="98226" y="40453"/>
                </a:lnTo>
                <a:lnTo>
                  <a:pt x="94318" y="28476"/>
                </a:lnTo>
                <a:lnTo>
                  <a:pt x="55387" y="41044"/>
                </a:lnTo>
                <a:lnTo>
                  <a:pt x="5538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 flipH="1">
            <a:off x="846575" y="1911050"/>
            <a:ext cx="5067600" cy="18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203275" y="840200"/>
            <a:ext cx="1225500" cy="101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5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9" name="Google Shape;139;p16"/>
          <p:cNvSpPr txBox="1">
            <a:spLocks noGrp="1"/>
          </p:cNvSpPr>
          <p:nvPr>
            <p:ph type="subTitle" idx="1"/>
          </p:nvPr>
        </p:nvSpPr>
        <p:spPr>
          <a:xfrm flipH="1">
            <a:off x="846575" y="3908200"/>
            <a:ext cx="5067600" cy="4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/>
          <p:nvPr/>
        </p:nvSpPr>
        <p:spPr>
          <a:xfrm flipH="1">
            <a:off x="8430725" y="-18150"/>
            <a:ext cx="726000" cy="517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2" name="Google Shape;142;p17"/>
          <p:cNvCxnSpPr/>
          <p:nvPr/>
        </p:nvCxnSpPr>
        <p:spPr>
          <a:xfrm rot="10800000">
            <a:off x="-13200" y="543350"/>
            <a:ext cx="917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" name="Google Shape;143;p17"/>
          <p:cNvCxnSpPr/>
          <p:nvPr/>
        </p:nvCxnSpPr>
        <p:spPr>
          <a:xfrm rot="10800000">
            <a:off x="-13200" y="4604000"/>
            <a:ext cx="917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" name="Google Shape;144;p17"/>
          <p:cNvCxnSpPr/>
          <p:nvPr/>
        </p:nvCxnSpPr>
        <p:spPr>
          <a:xfrm>
            <a:off x="8430775" y="-11100"/>
            <a:ext cx="0" cy="516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5" name="Google Shape;145;p17"/>
          <p:cNvGrpSpPr/>
          <p:nvPr/>
        </p:nvGrpSpPr>
        <p:grpSpPr>
          <a:xfrm flipH="1">
            <a:off x="8541525" y="141313"/>
            <a:ext cx="494400" cy="242300"/>
            <a:chOff x="8468325" y="185200"/>
            <a:chExt cx="494400" cy="242300"/>
          </a:xfrm>
        </p:grpSpPr>
        <p:cxnSp>
          <p:nvCxnSpPr>
            <p:cNvPr id="146" name="Google Shape;146;p17"/>
            <p:cNvCxnSpPr/>
            <p:nvPr/>
          </p:nvCxnSpPr>
          <p:spPr>
            <a:xfrm>
              <a:off x="8468325" y="185200"/>
              <a:ext cx="49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17"/>
            <p:cNvCxnSpPr/>
            <p:nvPr/>
          </p:nvCxnSpPr>
          <p:spPr>
            <a:xfrm>
              <a:off x="8468325" y="263825"/>
              <a:ext cx="49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48;p17"/>
            <p:cNvCxnSpPr/>
            <p:nvPr/>
          </p:nvCxnSpPr>
          <p:spPr>
            <a:xfrm>
              <a:off x="8468325" y="344825"/>
              <a:ext cx="49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" name="Google Shape;149;p17"/>
            <p:cNvCxnSpPr/>
            <p:nvPr/>
          </p:nvCxnSpPr>
          <p:spPr>
            <a:xfrm>
              <a:off x="8468325" y="427500"/>
              <a:ext cx="49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0" name="Google Shape;150;p17"/>
          <p:cNvSpPr/>
          <p:nvPr/>
        </p:nvSpPr>
        <p:spPr>
          <a:xfrm flipH="1">
            <a:off x="222014" y="114438"/>
            <a:ext cx="310152" cy="296079"/>
          </a:xfrm>
          <a:custGeom>
            <a:avLst/>
            <a:gdLst/>
            <a:ahLst/>
            <a:cxnLst/>
            <a:rect l="l" t="t" r="r" b="b"/>
            <a:pathLst>
              <a:path w="98227" h="93770" extrusionOk="0">
                <a:moveTo>
                  <a:pt x="42818" y="1"/>
                </a:moveTo>
                <a:lnTo>
                  <a:pt x="42818" y="41023"/>
                </a:lnTo>
                <a:lnTo>
                  <a:pt x="3908" y="28455"/>
                </a:lnTo>
                <a:lnTo>
                  <a:pt x="0" y="40432"/>
                </a:lnTo>
                <a:lnTo>
                  <a:pt x="38910" y="53001"/>
                </a:lnTo>
                <a:lnTo>
                  <a:pt x="14660" y="86250"/>
                </a:lnTo>
                <a:lnTo>
                  <a:pt x="24842" y="93749"/>
                </a:lnTo>
                <a:lnTo>
                  <a:pt x="49113" y="60521"/>
                </a:lnTo>
                <a:lnTo>
                  <a:pt x="73068" y="93770"/>
                </a:lnTo>
                <a:lnTo>
                  <a:pt x="83249" y="86271"/>
                </a:lnTo>
                <a:lnTo>
                  <a:pt x="59295" y="53022"/>
                </a:lnTo>
                <a:lnTo>
                  <a:pt x="98226" y="40453"/>
                </a:lnTo>
                <a:lnTo>
                  <a:pt x="94318" y="28476"/>
                </a:lnTo>
                <a:lnTo>
                  <a:pt x="55387" y="41044"/>
                </a:lnTo>
                <a:lnTo>
                  <a:pt x="5538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7"/>
          <p:cNvSpPr txBox="1">
            <a:spLocks noGrp="1"/>
          </p:cNvSpPr>
          <p:nvPr>
            <p:ph type="title"/>
          </p:nvPr>
        </p:nvSpPr>
        <p:spPr>
          <a:xfrm>
            <a:off x="1226400" y="3189687"/>
            <a:ext cx="66912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1"/>
          </p:nvPr>
        </p:nvSpPr>
        <p:spPr>
          <a:xfrm>
            <a:off x="1226400" y="1292013"/>
            <a:ext cx="6691200" cy="18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4" name="Google Shape;154;p18"/>
          <p:cNvCxnSpPr/>
          <p:nvPr/>
        </p:nvCxnSpPr>
        <p:spPr>
          <a:xfrm>
            <a:off x="-13200" y="543350"/>
            <a:ext cx="917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" name="Google Shape;155;p18"/>
          <p:cNvSpPr/>
          <p:nvPr/>
        </p:nvSpPr>
        <p:spPr>
          <a:xfrm>
            <a:off x="8449398" y="542679"/>
            <a:ext cx="726300" cy="72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" name="Google Shape;156;p18"/>
          <p:cNvGrpSpPr/>
          <p:nvPr/>
        </p:nvGrpSpPr>
        <p:grpSpPr>
          <a:xfrm>
            <a:off x="108075" y="674713"/>
            <a:ext cx="494400" cy="242300"/>
            <a:chOff x="8468325" y="185200"/>
            <a:chExt cx="494400" cy="242300"/>
          </a:xfrm>
        </p:grpSpPr>
        <p:cxnSp>
          <p:nvCxnSpPr>
            <p:cNvPr id="157" name="Google Shape;157;p18"/>
            <p:cNvCxnSpPr/>
            <p:nvPr/>
          </p:nvCxnSpPr>
          <p:spPr>
            <a:xfrm>
              <a:off x="8468325" y="185200"/>
              <a:ext cx="49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18"/>
            <p:cNvCxnSpPr/>
            <p:nvPr/>
          </p:nvCxnSpPr>
          <p:spPr>
            <a:xfrm>
              <a:off x="8468325" y="263825"/>
              <a:ext cx="49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" name="Google Shape;159;p18"/>
            <p:cNvCxnSpPr/>
            <p:nvPr/>
          </p:nvCxnSpPr>
          <p:spPr>
            <a:xfrm>
              <a:off x="8468325" y="344825"/>
              <a:ext cx="49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" name="Google Shape;160;p18"/>
            <p:cNvCxnSpPr/>
            <p:nvPr/>
          </p:nvCxnSpPr>
          <p:spPr>
            <a:xfrm>
              <a:off x="8468325" y="427500"/>
              <a:ext cx="49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1" name="Google Shape;161;p18"/>
          <p:cNvSpPr txBox="1">
            <a:spLocks noGrp="1"/>
          </p:cNvSpPr>
          <p:nvPr>
            <p:ph type="title"/>
          </p:nvPr>
        </p:nvSpPr>
        <p:spPr>
          <a:xfrm>
            <a:off x="835152" y="1007213"/>
            <a:ext cx="4083300" cy="19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8"/>
          <p:cNvSpPr txBox="1">
            <a:spLocks noGrp="1"/>
          </p:cNvSpPr>
          <p:nvPr>
            <p:ph type="subTitle" idx="1"/>
          </p:nvPr>
        </p:nvSpPr>
        <p:spPr>
          <a:xfrm>
            <a:off x="835152" y="3019988"/>
            <a:ext cx="4083300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8"/>
          <p:cNvSpPr>
            <a:spLocks noGrp="1"/>
          </p:cNvSpPr>
          <p:nvPr>
            <p:ph type="pic" idx="2"/>
          </p:nvPr>
        </p:nvSpPr>
        <p:spPr>
          <a:xfrm>
            <a:off x="5031500" y="544225"/>
            <a:ext cx="3422700" cy="3949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Google Shape;165;p19"/>
          <p:cNvCxnSpPr/>
          <p:nvPr/>
        </p:nvCxnSpPr>
        <p:spPr>
          <a:xfrm>
            <a:off x="8454375" y="-5700"/>
            <a:ext cx="0" cy="5154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p19"/>
          <p:cNvSpPr/>
          <p:nvPr/>
        </p:nvSpPr>
        <p:spPr>
          <a:xfrm flipH="1">
            <a:off x="8454375" y="-186800"/>
            <a:ext cx="726300" cy="72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9"/>
          <p:cNvSpPr/>
          <p:nvPr/>
        </p:nvSpPr>
        <p:spPr>
          <a:xfrm flipH="1">
            <a:off x="205989" y="112228"/>
            <a:ext cx="310152" cy="296079"/>
          </a:xfrm>
          <a:custGeom>
            <a:avLst/>
            <a:gdLst/>
            <a:ahLst/>
            <a:cxnLst/>
            <a:rect l="l" t="t" r="r" b="b"/>
            <a:pathLst>
              <a:path w="98227" h="93770" extrusionOk="0">
                <a:moveTo>
                  <a:pt x="42818" y="1"/>
                </a:moveTo>
                <a:lnTo>
                  <a:pt x="42818" y="41023"/>
                </a:lnTo>
                <a:lnTo>
                  <a:pt x="3908" y="28455"/>
                </a:lnTo>
                <a:lnTo>
                  <a:pt x="0" y="40432"/>
                </a:lnTo>
                <a:lnTo>
                  <a:pt x="38910" y="53001"/>
                </a:lnTo>
                <a:lnTo>
                  <a:pt x="14660" y="86250"/>
                </a:lnTo>
                <a:lnTo>
                  <a:pt x="24842" y="93749"/>
                </a:lnTo>
                <a:lnTo>
                  <a:pt x="49113" y="60521"/>
                </a:lnTo>
                <a:lnTo>
                  <a:pt x="73068" y="93770"/>
                </a:lnTo>
                <a:lnTo>
                  <a:pt x="83249" y="86271"/>
                </a:lnTo>
                <a:lnTo>
                  <a:pt x="59295" y="53022"/>
                </a:lnTo>
                <a:lnTo>
                  <a:pt x="98226" y="40453"/>
                </a:lnTo>
                <a:lnTo>
                  <a:pt x="94318" y="28476"/>
                </a:lnTo>
                <a:lnTo>
                  <a:pt x="55387" y="41044"/>
                </a:lnTo>
                <a:lnTo>
                  <a:pt x="5538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title"/>
          </p:nvPr>
        </p:nvSpPr>
        <p:spPr>
          <a:xfrm>
            <a:off x="689543" y="1413175"/>
            <a:ext cx="3597900" cy="124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9"/>
          <p:cNvSpPr txBox="1">
            <a:spLocks noGrp="1"/>
          </p:cNvSpPr>
          <p:nvPr>
            <p:ph type="subTitle" idx="1"/>
          </p:nvPr>
        </p:nvSpPr>
        <p:spPr>
          <a:xfrm>
            <a:off x="689543" y="2662275"/>
            <a:ext cx="3597900" cy="9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1" name="Google Shape;171;p20"/>
          <p:cNvCxnSpPr/>
          <p:nvPr/>
        </p:nvCxnSpPr>
        <p:spPr>
          <a:xfrm>
            <a:off x="705348" y="-5700"/>
            <a:ext cx="0" cy="5154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Google Shape;172;p20"/>
          <p:cNvSpPr/>
          <p:nvPr/>
        </p:nvSpPr>
        <p:spPr>
          <a:xfrm>
            <a:off x="705348" y="4604000"/>
            <a:ext cx="726300" cy="72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20"/>
          <p:cNvGrpSpPr/>
          <p:nvPr/>
        </p:nvGrpSpPr>
        <p:grpSpPr>
          <a:xfrm>
            <a:off x="8566275" y="141313"/>
            <a:ext cx="494400" cy="242300"/>
            <a:chOff x="8468325" y="185200"/>
            <a:chExt cx="494400" cy="242300"/>
          </a:xfrm>
        </p:grpSpPr>
        <p:cxnSp>
          <p:nvCxnSpPr>
            <p:cNvPr id="174" name="Google Shape;174;p20"/>
            <p:cNvCxnSpPr/>
            <p:nvPr/>
          </p:nvCxnSpPr>
          <p:spPr>
            <a:xfrm>
              <a:off x="8468325" y="185200"/>
              <a:ext cx="49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" name="Google Shape;175;p20"/>
            <p:cNvCxnSpPr/>
            <p:nvPr/>
          </p:nvCxnSpPr>
          <p:spPr>
            <a:xfrm>
              <a:off x="8468325" y="263825"/>
              <a:ext cx="49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" name="Google Shape;176;p20"/>
            <p:cNvCxnSpPr/>
            <p:nvPr/>
          </p:nvCxnSpPr>
          <p:spPr>
            <a:xfrm>
              <a:off x="8468325" y="344825"/>
              <a:ext cx="49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" name="Google Shape;177;p20"/>
            <p:cNvCxnSpPr/>
            <p:nvPr/>
          </p:nvCxnSpPr>
          <p:spPr>
            <a:xfrm>
              <a:off x="8468325" y="427500"/>
              <a:ext cx="49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8" name="Google Shape;178;p20"/>
          <p:cNvSpPr txBox="1">
            <a:spLocks noGrp="1"/>
          </p:cNvSpPr>
          <p:nvPr>
            <p:ph type="title"/>
          </p:nvPr>
        </p:nvSpPr>
        <p:spPr>
          <a:xfrm>
            <a:off x="4722900" y="1371650"/>
            <a:ext cx="3593400" cy="13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ubTitle" idx="1"/>
          </p:nvPr>
        </p:nvSpPr>
        <p:spPr>
          <a:xfrm>
            <a:off x="4723071" y="2691550"/>
            <a:ext cx="35934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4609600"/>
            <a:ext cx="9144000" cy="53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" name="Google Shape;23;p3"/>
          <p:cNvCxnSpPr/>
          <p:nvPr/>
        </p:nvCxnSpPr>
        <p:spPr>
          <a:xfrm>
            <a:off x="-13200" y="543350"/>
            <a:ext cx="917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24;p3"/>
          <p:cNvCxnSpPr/>
          <p:nvPr/>
        </p:nvCxnSpPr>
        <p:spPr>
          <a:xfrm>
            <a:off x="-13200" y="4604000"/>
            <a:ext cx="917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" name="Google Shape;25;p3"/>
          <p:cNvGrpSpPr/>
          <p:nvPr/>
        </p:nvGrpSpPr>
        <p:grpSpPr>
          <a:xfrm>
            <a:off x="8547225" y="141313"/>
            <a:ext cx="494400" cy="242300"/>
            <a:chOff x="8468325" y="185200"/>
            <a:chExt cx="494400" cy="242300"/>
          </a:xfrm>
        </p:grpSpPr>
        <p:cxnSp>
          <p:nvCxnSpPr>
            <p:cNvPr id="26" name="Google Shape;26;p3"/>
            <p:cNvCxnSpPr/>
            <p:nvPr/>
          </p:nvCxnSpPr>
          <p:spPr>
            <a:xfrm>
              <a:off x="8468325" y="185200"/>
              <a:ext cx="49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3"/>
            <p:cNvCxnSpPr/>
            <p:nvPr/>
          </p:nvCxnSpPr>
          <p:spPr>
            <a:xfrm>
              <a:off x="8468325" y="263825"/>
              <a:ext cx="49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3"/>
            <p:cNvCxnSpPr/>
            <p:nvPr/>
          </p:nvCxnSpPr>
          <p:spPr>
            <a:xfrm>
              <a:off x="8468325" y="344825"/>
              <a:ext cx="49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3"/>
            <p:cNvCxnSpPr/>
            <p:nvPr/>
          </p:nvCxnSpPr>
          <p:spPr>
            <a:xfrm>
              <a:off x="8468325" y="427500"/>
              <a:ext cx="49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" name="Google Shape;30;p3"/>
          <p:cNvSpPr/>
          <p:nvPr/>
        </p:nvSpPr>
        <p:spPr>
          <a:xfrm>
            <a:off x="191734" y="114426"/>
            <a:ext cx="310152" cy="296079"/>
          </a:xfrm>
          <a:custGeom>
            <a:avLst/>
            <a:gdLst/>
            <a:ahLst/>
            <a:cxnLst/>
            <a:rect l="l" t="t" r="r" b="b"/>
            <a:pathLst>
              <a:path w="98227" h="93770" extrusionOk="0">
                <a:moveTo>
                  <a:pt x="42818" y="1"/>
                </a:moveTo>
                <a:lnTo>
                  <a:pt x="42818" y="41023"/>
                </a:lnTo>
                <a:lnTo>
                  <a:pt x="3908" y="28455"/>
                </a:lnTo>
                <a:lnTo>
                  <a:pt x="0" y="40432"/>
                </a:lnTo>
                <a:lnTo>
                  <a:pt x="38910" y="53001"/>
                </a:lnTo>
                <a:lnTo>
                  <a:pt x="14660" y="86250"/>
                </a:lnTo>
                <a:lnTo>
                  <a:pt x="24842" y="93749"/>
                </a:lnTo>
                <a:lnTo>
                  <a:pt x="49113" y="60521"/>
                </a:lnTo>
                <a:lnTo>
                  <a:pt x="73068" y="93770"/>
                </a:lnTo>
                <a:lnTo>
                  <a:pt x="83249" y="86271"/>
                </a:lnTo>
                <a:lnTo>
                  <a:pt x="59295" y="53022"/>
                </a:lnTo>
                <a:lnTo>
                  <a:pt x="98226" y="40453"/>
                </a:lnTo>
                <a:lnTo>
                  <a:pt x="94318" y="28476"/>
                </a:lnTo>
                <a:lnTo>
                  <a:pt x="55387" y="41044"/>
                </a:lnTo>
                <a:lnTo>
                  <a:pt x="5538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/>
          </p:nvPr>
        </p:nvSpPr>
        <p:spPr>
          <a:xfrm>
            <a:off x="3227825" y="1933125"/>
            <a:ext cx="5067600" cy="18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840200"/>
            <a:ext cx="1225500" cy="101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5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3227825" y="3908200"/>
            <a:ext cx="5067600" cy="4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1" name="Google Shape;181;p21"/>
          <p:cNvCxnSpPr/>
          <p:nvPr/>
        </p:nvCxnSpPr>
        <p:spPr>
          <a:xfrm>
            <a:off x="705348" y="-5700"/>
            <a:ext cx="0" cy="5154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" name="Google Shape;182;p21"/>
          <p:cNvSpPr/>
          <p:nvPr/>
        </p:nvSpPr>
        <p:spPr>
          <a:xfrm>
            <a:off x="705348" y="4604000"/>
            <a:ext cx="726300" cy="72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1"/>
          <p:cNvSpPr txBox="1">
            <a:spLocks noGrp="1"/>
          </p:cNvSpPr>
          <p:nvPr>
            <p:ph type="subTitle" idx="1"/>
          </p:nvPr>
        </p:nvSpPr>
        <p:spPr>
          <a:xfrm>
            <a:off x="4923075" y="2772396"/>
            <a:ext cx="2729100" cy="12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1"/>
          <p:cNvSpPr txBox="1">
            <a:spLocks noGrp="1"/>
          </p:cNvSpPr>
          <p:nvPr>
            <p:ph type="subTitle" idx="2"/>
          </p:nvPr>
        </p:nvSpPr>
        <p:spPr>
          <a:xfrm>
            <a:off x="1491700" y="2772396"/>
            <a:ext cx="2729100" cy="12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1"/>
          <p:cNvSpPr txBox="1">
            <a:spLocks noGrp="1"/>
          </p:cNvSpPr>
          <p:nvPr>
            <p:ph type="subTitle" idx="3"/>
          </p:nvPr>
        </p:nvSpPr>
        <p:spPr>
          <a:xfrm>
            <a:off x="1491711" y="2269525"/>
            <a:ext cx="27291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6" name="Google Shape;186;p21"/>
          <p:cNvSpPr txBox="1">
            <a:spLocks noGrp="1"/>
          </p:cNvSpPr>
          <p:nvPr>
            <p:ph type="subTitle" idx="4"/>
          </p:nvPr>
        </p:nvSpPr>
        <p:spPr>
          <a:xfrm>
            <a:off x="4923090" y="2269525"/>
            <a:ext cx="27291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7" name="Google Shape;187;p21"/>
          <p:cNvSpPr txBox="1">
            <a:spLocks noGrp="1"/>
          </p:cNvSpPr>
          <p:nvPr>
            <p:ph type="title"/>
          </p:nvPr>
        </p:nvSpPr>
        <p:spPr>
          <a:xfrm>
            <a:off x="713225" y="56460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Google Shape;189;p22"/>
          <p:cNvCxnSpPr/>
          <p:nvPr/>
        </p:nvCxnSpPr>
        <p:spPr>
          <a:xfrm>
            <a:off x="-13200" y="543350"/>
            <a:ext cx="917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" name="Google Shape;190;p22"/>
          <p:cNvSpPr/>
          <p:nvPr/>
        </p:nvSpPr>
        <p:spPr>
          <a:xfrm>
            <a:off x="8449398" y="-182075"/>
            <a:ext cx="726300" cy="72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2"/>
          <p:cNvSpPr txBox="1">
            <a:spLocks noGrp="1"/>
          </p:cNvSpPr>
          <p:nvPr>
            <p:ph type="subTitle" idx="1"/>
          </p:nvPr>
        </p:nvSpPr>
        <p:spPr>
          <a:xfrm>
            <a:off x="4832040" y="1820025"/>
            <a:ext cx="3254100" cy="24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2"/>
          <p:cNvSpPr txBox="1">
            <a:spLocks noGrp="1"/>
          </p:cNvSpPr>
          <p:nvPr>
            <p:ph type="subTitle" idx="2"/>
          </p:nvPr>
        </p:nvSpPr>
        <p:spPr>
          <a:xfrm>
            <a:off x="1057860" y="1820025"/>
            <a:ext cx="3254100" cy="24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2"/>
          <p:cNvSpPr txBox="1">
            <a:spLocks noGrp="1"/>
          </p:cNvSpPr>
          <p:nvPr>
            <p:ph type="title"/>
          </p:nvPr>
        </p:nvSpPr>
        <p:spPr>
          <a:xfrm>
            <a:off x="713225" y="56460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Google Shape;195;p23"/>
          <p:cNvCxnSpPr/>
          <p:nvPr/>
        </p:nvCxnSpPr>
        <p:spPr>
          <a:xfrm>
            <a:off x="8454375" y="-5700"/>
            <a:ext cx="0" cy="5154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Google Shape;196;p23"/>
          <p:cNvSpPr/>
          <p:nvPr/>
        </p:nvSpPr>
        <p:spPr>
          <a:xfrm flipH="1">
            <a:off x="7735918" y="-203129"/>
            <a:ext cx="726300" cy="72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3"/>
          <p:cNvSpPr/>
          <p:nvPr/>
        </p:nvSpPr>
        <p:spPr>
          <a:xfrm flipH="1">
            <a:off x="7845039" y="4722328"/>
            <a:ext cx="310152" cy="296079"/>
          </a:xfrm>
          <a:custGeom>
            <a:avLst/>
            <a:gdLst/>
            <a:ahLst/>
            <a:cxnLst/>
            <a:rect l="l" t="t" r="r" b="b"/>
            <a:pathLst>
              <a:path w="98227" h="93770" extrusionOk="0">
                <a:moveTo>
                  <a:pt x="42818" y="1"/>
                </a:moveTo>
                <a:lnTo>
                  <a:pt x="42818" y="41023"/>
                </a:lnTo>
                <a:lnTo>
                  <a:pt x="3908" y="28455"/>
                </a:lnTo>
                <a:lnTo>
                  <a:pt x="0" y="40432"/>
                </a:lnTo>
                <a:lnTo>
                  <a:pt x="38910" y="53001"/>
                </a:lnTo>
                <a:lnTo>
                  <a:pt x="14660" y="86250"/>
                </a:lnTo>
                <a:lnTo>
                  <a:pt x="24842" y="93749"/>
                </a:lnTo>
                <a:lnTo>
                  <a:pt x="49113" y="60521"/>
                </a:lnTo>
                <a:lnTo>
                  <a:pt x="73068" y="93770"/>
                </a:lnTo>
                <a:lnTo>
                  <a:pt x="83249" y="86271"/>
                </a:lnTo>
                <a:lnTo>
                  <a:pt x="59295" y="53022"/>
                </a:lnTo>
                <a:lnTo>
                  <a:pt x="98226" y="40453"/>
                </a:lnTo>
                <a:lnTo>
                  <a:pt x="94318" y="28476"/>
                </a:lnTo>
                <a:lnTo>
                  <a:pt x="55387" y="41044"/>
                </a:lnTo>
                <a:lnTo>
                  <a:pt x="5538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3"/>
          <p:cNvSpPr txBox="1">
            <a:spLocks noGrp="1"/>
          </p:cNvSpPr>
          <p:nvPr>
            <p:ph type="subTitle" idx="1"/>
          </p:nvPr>
        </p:nvSpPr>
        <p:spPr>
          <a:xfrm>
            <a:off x="836673" y="2858676"/>
            <a:ext cx="22425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3"/>
          <p:cNvSpPr txBox="1">
            <a:spLocks noGrp="1"/>
          </p:cNvSpPr>
          <p:nvPr>
            <p:ph type="subTitle" idx="2"/>
          </p:nvPr>
        </p:nvSpPr>
        <p:spPr>
          <a:xfrm>
            <a:off x="3450750" y="2858676"/>
            <a:ext cx="22425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3"/>
          <p:cNvSpPr txBox="1">
            <a:spLocks noGrp="1"/>
          </p:cNvSpPr>
          <p:nvPr>
            <p:ph type="subTitle" idx="3"/>
          </p:nvPr>
        </p:nvSpPr>
        <p:spPr>
          <a:xfrm>
            <a:off x="6064827" y="2858676"/>
            <a:ext cx="22425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3"/>
          <p:cNvSpPr txBox="1">
            <a:spLocks noGrp="1"/>
          </p:cNvSpPr>
          <p:nvPr>
            <p:ph type="subTitle" idx="4"/>
          </p:nvPr>
        </p:nvSpPr>
        <p:spPr>
          <a:xfrm>
            <a:off x="836675" y="2343500"/>
            <a:ext cx="2242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2" name="Google Shape;202;p23"/>
          <p:cNvSpPr txBox="1">
            <a:spLocks noGrp="1"/>
          </p:cNvSpPr>
          <p:nvPr>
            <p:ph type="subTitle" idx="5"/>
          </p:nvPr>
        </p:nvSpPr>
        <p:spPr>
          <a:xfrm>
            <a:off x="3450751" y="2343500"/>
            <a:ext cx="2242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3" name="Google Shape;203;p23"/>
          <p:cNvSpPr txBox="1">
            <a:spLocks noGrp="1"/>
          </p:cNvSpPr>
          <p:nvPr>
            <p:ph type="subTitle" idx="6"/>
          </p:nvPr>
        </p:nvSpPr>
        <p:spPr>
          <a:xfrm>
            <a:off x="6064826" y="2343500"/>
            <a:ext cx="2242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713225" y="56460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" name="Google Shape;206;p24"/>
          <p:cNvCxnSpPr/>
          <p:nvPr/>
        </p:nvCxnSpPr>
        <p:spPr>
          <a:xfrm>
            <a:off x="705348" y="-5700"/>
            <a:ext cx="0" cy="5154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" name="Google Shape;207;p24"/>
          <p:cNvSpPr/>
          <p:nvPr/>
        </p:nvSpPr>
        <p:spPr>
          <a:xfrm>
            <a:off x="-15377" y="-180323"/>
            <a:ext cx="726300" cy="72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4"/>
          <p:cNvSpPr txBox="1">
            <a:spLocks noGrp="1"/>
          </p:cNvSpPr>
          <p:nvPr>
            <p:ph type="subTitle" idx="1"/>
          </p:nvPr>
        </p:nvSpPr>
        <p:spPr>
          <a:xfrm>
            <a:off x="2110311" y="2281477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4"/>
          <p:cNvSpPr txBox="1">
            <a:spLocks noGrp="1"/>
          </p:cNvSpPr>
          <p:nvPr>
            <p:ph type="subTitle" idx="2"/>
          </p:nvPr>
        </p:nvSpPr>
        <p:spPr>
          <a:xfrm>
            <a:off x="5055489" y="2281477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4"/>
          <p:cNvSpPr txBox="1">
            <a:spLocks noGrp="1"/>
          </p:cNvSpPr>
          <p:nvPr>
            <p:ph type="subTitle" idx="3"/>
          </p:nvPr>
        </p:nvSpPr>
        <p:spPr>
          <a:xfrm>
            <a:off x="2110311" y="38667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4"/>
          <p:cNvSpPr txBox="1">
            <a:spLocks noGrp="1"/>
          </p:cNvSpPr>
          <p:nvPr>
            <p:ph type="subTitle" idx="4"/>
          </p:nvPr>
        </p:nvSpPr>
        <p:spPr>
          <a:xfrm>
            <a:off x="5055489" y="38667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4"/>
          <p:cNvSpPr txBox="1">
            <a:spLocks noGrp="1"/>
          </p:cNvSpPr>
          <p:nvPr>
            <p:ph type="subTitle" idx="5"/>
          </p:nvPr>
        </p:nvSpPr>
        <p:spPr>
          <a:xfrm>
            <a:off x="2110311" y="1838852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3" name="Google Shape;213;p24"/>
          <p:cNvSpPr txBox="1">
            <a:spLocks noGrp="1"/>
          </p:cNvSpPr>
          <p:nvPr>
            <p:ph type="subTitle" idx="6"/>
          </p:nvPr>
        </p:nvSpPr>
        <p:spPr>
          <a:xfrm>
            <a:off x="2110311" y="3424250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4" name="Google Shape;214;p24"/>
          <p:cNvSpPr txBox="1">
            <a:spLocks noGrp="1"/>
          </p:cNvSpPr>
          <p:nvPr>
            <p:ph type="subTitle" idx="7"/>
          </p:nvPr>
        </p:nvSpPr>
        <p:spPr>
          <a:xfrm>
            <a:off x="5055486" y="1838852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subTitle" idx="8"/>
          </p:nvPr>
        </p:nvSpPr>
        <p:spPr>
          <a:xfrm>
            <a:off x="5055486" y="3424250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title"/>
          </p:nvPr>
        </p:nvSpPr>
        <p:spPr>
          <a:xfrm>
            <a:off x="713225" y="56460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" name="Google Shape;218;p25"/>
          <p:cNvCxnSpPr/>
          <p:nvPr/>
        </p:nvCxnSpPr>
        <p:spPr>
          <a:xfrm>
            <a:off x="-13200" y="543350"/>
            <a:ext cx="917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5"/>
          <p:cNvSpPr/>
          <p:nvPr/>
        </p:nvSpPr>
        <p:spPr>
          <a:xfrm>
            <a:off x="8449398" y="542679"/>
            <a:ext cx="726300" cy="72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5"/>
          <p:cNvSpPr txBox="1">
            <a:spLocks noGrp="1"/>
          </p:cNvSpPr>
          <p:nvPr>
            <p:ph type="subTitle" idx="1"/>
          </p:nvPr>
        </p:nvSpPr>
        <p:spPr>
          <a:xfrm>
            <a:off x="948050" y="2301601"/>
            <a:ext cx="21471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5"/>
          <p:cNvSpPr txBox="1">
            <a:spLocks noGrp="1"/>
          </p:cNvSpPr>
          <p:nvPr>
            <p:ph type="subTitle" idx="2"/>
          </p:nvPr>
        </p:nvSpPr>
        <p:spPr>
          <a:xfrm>
            <a:off x="3498450" y="2301600"/>
            <a:ext cx="21471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5"/>
          <p:cNvSpPr txBox="1">
            <a:spLocks noGrp="1"/>
          </p:cNvSpPr>
          <p:nvPr>
            <p:ph type="subTitle" idx="3"/>
          </p:nvPr>
        </p:nvSpPr>
        <p:spPr>
          <a:xfrm>
            <a:off x="948050" y="3884225"/>
            <a:ext cx="21471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5"/>
          <p:cNvSpPr txBox="1">
            <a:spLocks noGrp="1"/>
          </p:cNvSpPr>
          <p:nvPr>
            <p:ph type="subTitle" idx="4"/>
          </p:nvPr>
        </p:nvSpPr>
        <p:spPr>
          <a:xfrm>
            <a:off x="3498450" y="3884225"/>
            <a:ext cx="21471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5"/>
          <p:cNvSpPr txBox="1">
            <a:spLocks noGrp="1"/>
          </p:cNvSpPr>
          <p:nvPr>
            <p:ph type="subTitle" idx="5"/>
          </p:nvPr>
        </p:nvSpPr>
        <p:spPr>
          <a:xfrm>
            <a:off x="6048850" y="2301600"/>
            <a:ext cx="21471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5"/>
          <p:cNvSpPr txBox="1">
            <a:spLocks noGrp="1"/>
          </p:cNvSpPr>
          <p:nvPr>
            <p:ph type="subTitle" idx="6"/>
          </p:nvPr>
        </p:nvSpPr>
        <p:spPr>
          <a:xfrm>
            <a:off x="6048850" y="3884225"/>
            <a:ext cx="21471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5"/>
          <p:cNvSpPr txBox="1">
            <a:spLocks noGrp="1"/>
          </p:cNvSpPr>
          <p:nvPr>
            <p:ph type="subTitle" idx="7"/>
          </p:nvPr>
        </p:nvSpPr>
        <p:spPr>
          <a:xfrm>
            <a:off x="948050" y="1875862"/>
            <a:ext cx="21471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7" name="Google Shape;227;p25"/>
          <p:cNvSpPr txBox="1">
            <a:spLocks noGrp="1"/>
          </p:cNvSpPr>
          <p:nvPr>
            <p:ph type="subTitle" idx="8"/>
          </p:nvPr>
        </p:nvSpPr>
        <p:spPr>
          <a:xfrm>
            <a:off x="3498450" y="1875862"/>
            <a:ext cx="21471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8" name="Google Shape;228;p25"/>
          <p:cNvSpPr txBox="1">
            <a:spLocks noGrp="1"/>
          </p:cNvSpPr>
          <p:nvPr>
            <p:ph type="subTitle" idx="9"/>
          </p:nvPr>
        </p:nvSpPr>
        <p:spPr>
          <a:xfrm>
            <a:off x="6048850" y="1875862"/>
            <a:ext cx="21471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9" name="Google Shape;229;p25"/>
          <p:cNvSpPr txBox="1">
            <a:spLocks noGrp="1"/>
          </p:cNvSpPr>
          <p:nvPr>
            <p:ph type="subTitle" idx="13"/>
          </p:nvPr>
        </p:nvSpPr>
        <p:spPr>
          <a:xfrm>
            <a:off x="948050" y="3458462"/>
            <a:ext cx="21471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0" name="Google Shape;230;p25"/>
          <p:cNvSpPr txBox="1">
            <a:spLocks noGrp="1"/>
          </p:cNvSpPr>
          <p:nvPr>
            <p:ph type="subTitle" idx="14"/>
          </p:nvPr>
        </p:nvSpPr>
        <p:spPr>
          <a:xfrm>
            <a:off x="3498450" y="3458462"/>
            <a:ext cx="21471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1" name="Google Shape;231;p25"/>
          <p:cNvSpPr txBox="1">
            <a:spLocks noGrp="1"/>
          </p:cNvSpPr>
          <p:nvPr>
            <p:ph type="subTitle" idx="15"/>
          </p:nvPr>
        </p:nvSpPr>
        <p:spPr>
          <a:xfrm>
            <a:off x="6048850" y="3458462"/>
            <a:ext cx="21471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2" name="Google Shape;232;p25"/>
          <p:cNvSpPr txBox="1">
            <a:spLocks noGrp="1"/>
          </p:cNvSpPr>
          <p:nvPr>
            <p:ph type="title"/>
          </p:nvPr>
        </p:nvSpPr>
        <p:spPr>
          <a:xfrm>
            <a:off x="713225" y="56460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7_1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4" name="Google Shape;234;p26"/>
          <p:cNvCxnSpPr/>
          <p:nvPr/>
        </p:nvCxnSpPr>
        <p:spPr>
          <a:xfrm>
            <a:off x="8454375" y="-5700"/>
            <a:ext cx="0" cy="5154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5" name="Google Shape;235;p26"/>
          <p:cNvSpPr/>
          <p:nvPr/>
        </p:nvSpPr>
        <p:spPr>
          <a:xfrm flipH="1">
            <a:off x="7730475" y="4632850"/>
            <a:ext cx="726300" cy="72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6"/>
          <p:cNvSpPr/>
          <p:nvPr/>
        </p:nvSpPr>
        <p:spPr>
          <a:xfrm flipH="1">
            <a:off x="8641139" y="131278"/>
            <a:ext cx="310152" cy="296079"/>
          </a:xfrm>
          <a:custGeom>
            <a:avLst/>
            <a:gdLst/>
            <a:ahLst/>
            <a:cxnLst/>
            <a:rect l="l" t="t" r="r" b="b"/>
            <a:pathLst>
              <a:path w="98227" h="93770" extrusionOk="0">
                <a:moveTo>
                  <a:pt x="42818" y="1"/>
                </a:moveTo>
                <a:lnTo>
                  <a:pt x="42818" y="41023"/>
                </a:lnTo>
                <a:lnTo>
                  <a:pt x="3908" y="28455"/>
                </a:lnTo>
                <a:lnTo>
                  <a:pt x="0" y="40432"/>
                </a:lnTo>
                <a:lnTo>
                  <a:pt x="38910" y="53001"/>
                </a:lnTo>
                <a:lnTo>
                  <a:pt x="14660" y="86250"/>
                </a:lnTo>
                <a:lnTo>
                  <a:pt x="24842" y="93749"/>
                </a:lnTo>
                <a:lnTo>
                  <a:pt x="49113" y="60521"/>
                </a:lnTo>
                <a:lnTo>
                  <a:pt x="73068" y="93770"/>
                </a:lnTo>
                <a:lnTo>
                  <a:pt x="83249" y="86271"/>
                </a:lnTo>
                <a:lnTo>
                  <a:pt x="59295" y="53022"/>
                </a:lnTo>
                <a:lnTo>
                  <a:pt x="98226" y="40453"/>
                </a:lnTo>
                <a:lnTo>
                  <a:pt x="94318" y="28476"/>
                </a:lnTo>
                <a:lnTo>
                  <a:pt x="55387" y="41044"/>
                </a:lnTo>
                <a:lnTo>
                  <a:pt x="5538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6"/>
          <p:cNvSpPr txBox="1">
            <a:spLocks noGrp="1"/>
          </p:cNvSpPr>
          <p:nvPr>
            <p:ph type="subTitle" idx="1"/>
          </p:nvPr>
        </p:nvSpPr>
        <p:spPr>
          <a:xfrm>
            <a:off x="2167250" y="2225401"/>
            <a:ext cx="21471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6"/>
          <p:cNvSpPr txBox="1">
            <a:spLocks noGrp="1"/>
          </p:cNvSpPr>
          <p:nvPr>
            <p:ph type="subTitle" idx="2"/>
          </p:nvPr>
        </p:nvSpPr>
        <p:spPr>
          <a:xfrm>
            <a:off x="948050" y="3884225"/>
            <a:ext cx="21471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6"/>
          <p:cNvSpPr txBox="1">
            <a:spLocks noGrp="1"/>
          </p:cNvSpPr>
          <p:nvPr>
            <p:ph type="subTitle" idx="3"/>
          </p:nvPr>
        </p:nvSpPr>
        <p:spPr>
          <a:xfrm>
            <a:off x="3498450" y="3884225"/>
            <a:ext cx="21471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6"/>
          <p:cNvSpPr txBox="1">
            <a:spLocks noGrp="1"/>
          </p:cNvSpPr>
          <p:nvPr>
            <p:ph type="subTitle" idx="4"/>
          </p:nvPr>
        </p:nvSpPr>
        <p:spPr>
          <a:xfrm>
            <a:off x="4829650" y="2225400"/>
            <a:ext cx="21471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6"/>
          <p:cNvSpPr txBox="1">
            <a:spLocks noGrp="1"/>
          </p:cNvSpPr>
          <p:nvPr>
            <p:ph type="subTitle" idx="5"/>
          </p:nvPr>
        </p:nvSpPr>
        <p:spPr>
          <a:xfrm>
            <a:off x="6048850" y="3884225"/>
            <a:ext cx="21471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6"/>
          <p:cNvSpPr txBox="1">
            <a:spLocks noGrp="1"/>
          </p:cNvSpPr>
          <p:nvPr>
            <p:ph type="subTitle" idx="6"/>
          </p:nvPr>
        </p:nvSpPr>
        <p:spPr>
          <a:xfrm>
            <a:off x="2167250" y="1799662"/>
            <a:ext cx="21471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3" name="Google Shape;243;p26"/>
          <p:cNvSpPr txBox="1">
            <a:spLocks noGrp="1"/>
          </p:cNvSpPr>
          <p:nvPr>
            <p:ph type="subTitle" idx="7"/>
          </p:nvPr>
        </p:nvSpPr>
        <p:spPr>
          <a:xfrm>
            <a:off x="4829650" y="1799662"/>
            <a:ext cx="21471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4" name="Google Shape;244;p26"/>
          <p:cNvSpPr txBox="1">
            <a:spLocks noGrp="1"/>
          </p:cNvSpPr>
          <p:nvPr>
            <p:ph type="subTitle" idx="8"/>
          </p:nvPr>
        </p:nvSpPr>
        <p:spPr>
          <a:xfrm>
            <a:off x="948050" y="3458462"/>
            <a:ext cx="21471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5" name="Google Shape;245;p26"/>
          <p:cNvSpPr txBox="1">
            <a:spLocks noGrp="1"/>
          </p:cNvSpPr>
          <p:nvPr>
            <p:ph type="subTitle" idx="9"/>
          </p:nvPr>
        </p:nvSpPr>
        <p:spPr>
          <a:xfrm>
            <a:off x="3498450" y="3458462"/>
            <a:ext cx="21471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6" name="Google Shape;246;p26"/>
          <p:cNvSpPr txBox="1">
            <a:spLocks noGrp="1"/>
          </p:cNvSpPr>
          <p:nvPr>
            <p:ph type="subTitle" idx="13"/>
          </p:nvPr>
        </p:nvSpPr>
        <p:spPr>
          <a:xfrm>
            <a:off x="6048850" y="3458462"/>
            <a:ext cx="21471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7" name="Google Shape;247;p26"/>
          <p:cNvSpPr txBox="1">
            <a:spLocks noGrp="1"/>
          </p:cNvSpPr>
          <p:nvPr>
            <p:ph type="title"/>
          </p:nvPr>
        </p:nvSpPr>
        <p:spPr>
          <a:xfrm>
            <a:off x="713225" y="56460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/>
          <p:nvPr/>
        </p:nvSpPr>
        <p:spPr>
          <a:xfrm>
            <a:off x="8328850" y="0"/>
            <a:ext cx="815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0" name="Google Shape;250;p27"/>
          <p:cNvCxnSpPr/>
          <p:nvPr/>
        </p:nvCxnSpPr>
        <p:spPr>
          <a:xfrm rot="10800000">
            <a:off x="-13200" y="543350"/>
            <a:ext cx="917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27"/>
          <p:cNvCxnSpPr/>
          <p:nvPr/>
        </p:nvCxnSpPr>
        <p:spPr>
          <a:xfrm rot="10800000">
            <a:off x="-13200" y="4604000"/>
            <a:ext cx="917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2" name="Google Shape;252;p27"/>
          <p:cNvGrpSpPr/>
          <p:nvPr/>
        </p:nvGrpSpPr>
        <p:grpSpPr>
          <a:xfrm flipH="1">
            <a:off x="8500056" y="141313"/>
            <a:ext cx="494400" cy="242300"/>
            <a:chOff x="8468325" y="185200"/>
            <a:chExt cx="494400" cy="242300"/>
          </a:xfrm>
        </p:grpSpPr>
        <p:cxnSp>
          <p:nvCxnSpPr>
            <p:cNvPr id="253" name="Google Shape;253;p27"/>
            <p:cNvCxnSpPr/>
            <p:nvPr/>
          </p:nvCxnSpPr>
          <p:spPr>
            <a:xfrm>
              <a:off x="8468325" y="185200"/>
              <a:ext cx="49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" name="Google Shape;254;p27"/>
            <p:cNvCxnSpPr/>
            <p:nvPr/>
          </p:nvCxnSpPr>
          <p:spPr>
            <a:xfrm>
              <a:off x="8468325" y="263825"/>
              <a:ext cx="49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" name="Google Shape;255;p27"/>
            <p:cNvCxnSpPr/>
            <p:nvPr/>
          </p:nvCxnSpPr>
          <p:spPr>
            <a:xfrm>
              <a:off x="8468325" y="344825"/>
              <a:ext cx="49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" name="Google Shape;256;p27"/>
            <p:cNvCxnSpPr/>
            <p:nvPr/>
          </p:nvCxnSpPr>
          <p:spPr>
            <a:xfrm>
              <a:off x="8468325" y="427500"/>
              <a:ext cx="49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57" name="Google Shape;257;p27"/>
          <p:cNvCxnSpPr/>
          <p:nvPr/>
        </p:nvCxnSpPr>
        <p:spPr>
          <a:xfrm>
            <a:off x="713225" y="5700"/>
            <a:ext cx="0" cy="513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8" name="Google Shape;258;p27"/>
          <p:cNvSpPr/>
          <p:nvPr/>
        </p:nvSpPr>
        <p:spPr>
          <a:xfrm flipH="1">
            <a:off x="190889" y="114438"/>
            <a:ext cx="310152" cy="296079"/>
          </a:xfrm>
          <a:custGeom>
            <a:avLst/>
            <a:gdLst/>
            <a:ahLst/>
            <a:cxnLst/>
            <a:rect l="l" t="t" r="r" b="b"/>
            <a:pathLst>
              <a:path w="98227" h="93770" extrusionOk="0">
                <a:moveTo>
                  <a:pt x="42818" y="1"/>
                </a:moveTo>
                <a:lnTo>
                  <a:pt x="42818" y="41023"/>
                </a:lnTo>
                <a:lnTo>
                  <a:pt x="3908" y="28455"/>
                </a:lnTo>
                <a:lnTo>
                  <a:pt x="0" y="40432"/>
                </a:lnTo>
                <a:lnTo>
                  <a:pt x="38910" y="53001"/>
                </a:lnTo>
                <a:lnTo>
                  <a:pt x="14660" y="86250"/>
                </a:lnTo>
                <a:lnTo>
                  <a:pt x="24842" y="93749"/>
                </a:lnTo>
                <a:lnTo>
                  <a:pt x="49113" y="60521"/>
                </a:lnTo>
                <a:lnTo>
                  <a:pt x="73068" y="93770"/>
                </a:lnTo>
                <a:lnTo>
                  <a:pt x="83249" y="86271"/>
                </a:lnTo>
                <a:lnTo>
                  <a:pt x="59295" y="53022"/>
                </a:lnTo>
                <a:lnTo>
                  <a:pt x="98226" y="40453"/>
                </a:lnTo>
                <a:lnTo>
                  <a:pt x="94318" y="28476"/>
                </a:lnTo>
                <a:lnTo>
                  <a:pt x="55387" y="41044"/>
                </a:lnTo>
                <a:lnTo>
                  <a:pt x="5538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7"/>
          <p:cNvSpPr txBox="1">
            <a:spLocks noGrp="1"/>
          </p:cNvSpPr>
          <p:nvPr>
            <p:ph type="title" hasCustomPrompt="1"/>
          </p:nvPr>
        </p:nvSpPr>
        <p:spPr>
          <a:xfrm>
            <a:off x="794423" y="604729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 b="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0" name="Google Shape;260;p27"/>
          <p:cNvSpPr txBox="1">
            <a:spLocks noGrp="1"/>
          </p:cNvSpPr>
          <p:nvPr>
            <p:ph type="subTitle" idx="1"/>
          </p:nvPr>
        </p:nvSpPr>
        <p:spPr>
          <a:xfrm>
            <a:off x="794423" y="1369848"/>
            <a:ext cx="4696800" cy="4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61" name="Google Shape;261;p27"/>
          <p:cNvSpPr txBox="1">
            <a:spLocks noGrp="1"/>
          </p:cNvSpPr>
          <p:nvPr>
            <p:ph type="title" idx="2" hasCustomPrompt="1"/>
          </p:nvPr>
        </p:nvSpPr>
        <p:spPr>
          <a:xfrm>
            <a:off x="1531248" y="195698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 b="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2" name="Google Shape;262;p27"/>
          <p:cNvSpPr txBox="1">
            <a:spLocks noGrp="1"/>
          </p:cNvSpPr>
          <p:nvPr>
            <p:ph type="subTitle" idx="3"/>
          </p:nvPr>
        </p:nvSpPr>
        <p:spPr>
          <a:xfrm>
            <a:off x="1531248" y="2722099"/>
            <a:ext cx="4696800" cy="4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63" name="Google Shape;263;p27"/>
          <p:cNvSpPr txBox="1">
            <a:spLocks noGrp="1"/>
          </p:cNvSpPr>
          <p:nvPr>
            <p:ph type="title" idx="4" hasCustomPrompt="1"/>
          </p:nvPr>
        </p:nvSpPr>
        <p:spPr>
          <a:xfrm>
            <a:off x="3183748" y="3309241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 b="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4" name="Google Shape;264;p27"/>
          <p:cNvSpPr txBox="1">
            <a:spLocks noGrp="1"/>
          </p:cNvSpPr>
          <p:nvPr>
            <p:ph type="subTitle" idx="5"/>
          </p:nvPr>
        </p:nvSpPr>
        <p:spPr>
          <a:xfrm>
            <a:off x="3183748" y="4074371"/>
            <a:ext cx="4696800" cy="4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6" name="Google Shape;266;p28"/>
          <p:cNvCxnSpPr/>
          <p:nvPr/>
        </p:nvCxnSpPr>
        <p:spPr>
          <a:xfrm>
            <a:off x="-13200" y="543350"/>
            <a:ext cx="917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7" name="Google Shape;267;p28"/>
          <p:cNvSpPr txBox="1">
            <a:spLocks noGrp="1"/>
          </p:cNvSpPr>
          <p:nvPr>
            <p:ph type="title" hasCustomPrompt="1"/>
          </p:nvPr>
        </p:nvSpPr>
        <p:spPr>
          <a:xfrm>
            <a:off x="2489862" y="1943563"/>
            <a:ext cx="1398900" cy="775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800" b="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8" name="Google Shape;268;p28"/>
          <p:cNvSpPr txBox="1">
            <a:spLocks noGrp="1"/>
          </p:cNvSpPr>
          <p:nvPr>
            <p:ph type="subTitle" idx="1"/>
          </p:nvPr>
        </p:nvSpPr>
        <p:spPr>
          <a:xfrm>
            <a:off x="2102712" y="3120170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69" name="Google Shape;269;p28"/>
          <p:cNvSpPr txBox="1">
            <a:spLocks noGrp="1"/>
          </p:cNvSpPr>
          <p:nvPr>
            <p:ph type="subTitle" idx="2"/>
          </p:nvPr>
        </p:nvSpPr>
        <p:spPr>
          <a:xfrm>
            <a:off x="2102712" y="2683063"/>
            <a:ext cx="2173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0" name="Google Shape;270;p28"/>
          <p:cNvSpPr txBox="1">
            <a:spLocks noGrp="1"/>
          </p:cNvSpPr>
          <p:nvPr>
            <p:ph type="title" idx="3" hasCustomPrompt="1"/>
          </p:nvPr>
        </p:nvSpPr>
        <p:spPr>
          <a:xfrm>
            <a:off x="6219087" y="1952375"/>
            <a:ext cx="1397700" cy="775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800" b="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28"/>
          <p:cNvSpPr txBox="1">
            <a:spLocks noGrp="1"/>
          </p:cNvSpPr>
          <p:nvPr>
            <p:ph type="subTitle" idx="4"/>
          </p:nvPr>
        </p:nvSpPr>
        <p:spPr>
          <a:xfrm>
            <a:off x="5831337" y="3128982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72" name="Google Shape;272;p28"/>
          <p:cNvSpPr txBox="1">
            <a:spLocks noGrp="1"/>
          </p:cNvSpPr>
          <p:nvPr>
            <p:ph type="subTitle" idx="5"/>
          </p:nvPr>
        </p:nvSpPr>
        <p:spPr>
          <a:xfrm>
            <a:off x="5831337" y="2691875"/>
            <a:ext cx="2173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3" name="Google Shape;273;p28"/>
          <p:cNvSpPr txBox="1">
            <a:spLocks noGrp="1"/>
          </p:cNvSpPr>
          <p:nvPr>
            <p:ph type="title" idx="6"/>
          </p:nvPr>
        </p:nvSpPr>
        <p:spPr>
          <a:xfrm>
            <a:off x="713225" y="56460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274" name="Google Shape;274;p28"/>
          <p:cNvSpPr/>
          <p:nvPr/>
        </p:nvSpPr>
        <p:spPr>
          <a:xfrm>
            <a:off x="8449398" y="-186664"/>
            <a:ext cx="726300" cy="72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"/>
          <p:cNvSpPr/>
          <p:nvPr/>
        </p:nvSpPr>
        <p:spPr>
          <a:xfrm>
            <a:off x="2275" y="-5700"/>
            <a:ext cx="2203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7" name="Google Shape;277;p29"/>
          <p:cNvCxnSpPr/>
          <p:nvPr/>
        </p:nvCxnSpPr>
        <p:spPr>
          <a:xfrm>
            <a:off x="-13200" y="543350"/>
            <a:ext cx="917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8" name="Google Shape;278;p29"/>
          <p:cNvCxnSpPr/>
          <p:nvPr/>
        </p:nvCxnSpPr>
        <p:spPr>
          <a:xfrm>
            <a:off x="-13200" y="4604000"/>
            <a:ext cx="917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9" name="Google Shape;279;p29"/>
          <p:cNvGrpSpPr/>
          <p:nvPr/>
        </p:nvGrpSpPr>
        <p:grpSpPr>
          <a:xfrm>
            <a:off x="98775" y="141325"/>
            <a:ext cx="494400" cy="242300"/>
            <a:chOff x="8468325" y="185200"/>
            <a:chExt cx="494400" cy="242300"/>
          </a:xfrm>
        </p:grpSpPr>
        <p:cxnSp>
          <p:nvCxnSpPr>
            <p:cNvPr id="280" name="Google Shape;280;p29"/>
            <p:cNvCxnSpPr/>
            <p:nvPr/>
          </p:nvCxnSpPr>
          <p:spPr>
            <a:xfrm>
              <a:off x="8468325" y="185200"/>
              <a:ext cx="49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1" name="Google Shape;281;p29"/>
            <p:cNvCxnSpPr/>
            <p:nvPr/>
          </p:nvCxnSpPr>
          <p:spPr>
            <a:xfrm>
              <a:off x="8468325" y="263825"/>
              <a:ext cx="49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2" name="Google Shape;282;p29"/>
            <p:cNvCxnSpPr/>
            <p:nvPr/>
          </p:nvCxnSpPr>
          <p:spPr>
            <a:xfrm>
              <a:off x="8468325" y="344825"/>
              <a:ext cx="49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" name="Google Shape;283;p29"/>
            <p:cNvCxnSpPr/>
            <p:nvPr/>
          </p:nvCxnSpPr>
          <p:spPr>
            <a:xfrm>
              <a:off x="8468325" y="427500"/>
              <a:ext cx="49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84" name="Google Shape;284;p29"/>
          <p:cNvCxnSpPr/>
          <p:nvPr/>
        </p:nvCxnSpPr>
        <p:spPr>
          <a:xfrm>
            <a:off x="8430775" y="5700"/>
            <a:ext cx="0" cy="513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5" name="Google Shape;285;p29"/>
          <p:cNvSpPr/>
          <p:nvPr/>
        </p:nvSpPr>
        <p:spPr>
          <a:xfrm>
            <a:off x="8639359" y="114426"/>
            <a:ext cx="310152" cy="296079"/>
          </a:xfrm>
          <a:custGeom>
            <a:avLst/>
            <a:gdLst/>
            <a:ahLst/>
            <a:cxnLst/>
            <a:rect l="l" t="t" r="r" b="b"/>
            <a:pathLst>
              <a:path w="98227" h="93770" extrusionOk="0">
                <a:moveTo>
                  <a:pt x="42818" y="1"/>
                </a:moveTo>
                <a:lnTo>
                  <a:pt x="42818" y="41023"/>
                </a:lnTo>
                <a:lnTo>
                  <a:pt x="3908" y="28455"/>
                </a:lnTo>
                <a:lnTo>
                  <a:pt x="0" y="40432"/>
                </a:lnTo>
                <a:lnTo>
                  <a:pt x="38910" y="53001"/>
                </a:lnTo>
                <a:lnTo>
                  <a:pt x="14660" y="86250"/>
                </a:lnTo>
                <a:lnTo>
                  <a:pt x="24842" y="93749"/>
                </a:lnTo>
                <a:lnTo>
                  <a:pt x="49113" y="60521"/>
                </a:lnTo>
                <a:lnTo>
                  <a:pt x="73068" y="93770"/>
                </a:lnTo>
                <a:lnTo>
                  <a:pt x="83249" y="86271"/>
                </a:lnTo>
                <a:lnTo>
                  <a:pt x="59295" y="53022"/>
                </a:lnTo>
                <a:lnTo>
                  <a:pt x="98226" y="40453"/>
                </a:lnTo>
                <a:lnTo>
                  <a:pt x="94318" y="28476"/>
                </a:lnTo>
                <a:lnTo>
                  <a:pt x="55387" y="41044"/>
                </a:lnTo>
                <a:lnTo>
                  <a:pt x="5538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9"/>
          <p:cNvSpPr txBox="1">
            <a:spLocks noGrp="1"/>
          </p:cNvSpPr>
          <p:nvPr>
            <p:ph type="title"/>
          </p:nvPr>
        </p:nvSpPr>
        <p:spPr>
          <a:xfrm>
            <a:off x="2855856" y="677525"/>
            <a:ext cx="49533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29"/>
          <p:cNvSpPr txBox="1">
            <a:spLocks noGrp="1"/>
          </p:cNvSpPr>
          <p:nvPr>
            <p:ph type="subTitle" idx="1"/>
          </p:nvPr>
        </p:nvSpPr>
        <p:spPr>
          <a:xfrm>
            <a:off x="2855856" y="1689050"/>
            <a:ext cx="4953300" cy="11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29"/>
          <p:cNvSpPr txBox="1"/>
          <p:nvPr/>
        </p:nvSpPr>
        <p:spPr>
          <a:xfrm>
            <a:off x="2855838" y="3492211"/>
            <a:ext cx="4953300" cy="6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200" u="sng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0" name="Google Shape;290;p30"/>
          <p:cNvCxnSpPr/>
          <p:nvPr/>
        </p:nvCxnSpPr>
        <p:spPr>
          <a:xfrm>
            <a:off x="8454375" y="-5700"/>
            <a:ext cx="0" cy="5154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30"/>
          <p:cNvSpPr/>
          <p:nvPr/>
        </p:nvSpPr>
        <p:spPr>
          <a:xfrm flipH="1">
            <a:off x="7735918" y="-203129"/>
            <a:ext cx="726300" cy="72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30"/>
          <p:cNvGrpSpPr/>
          <p:nvPr/>
        </p:nvGrpSpPr>
        <p:grpSpPr>
          <a:xfrm>
            <a:off x="105350" y="157638"/>
            <a:ext cx="494400" cy="242300"/>
            <a:chOff x="8468325" y="185200"/>
            <a:chExt cx="494400" cy="242300"/>
          </a:xfrm>
        </p:grpSpPr>
        <p:cxnSp>
          <p:nvCxnSpPr>
            <p:cNvPr id="293" name="Google Shape;293;p30"/>
            <p:cNvCxnSpPr/>
            <p:nvPr/>
          </p:nvCxnSpPr>
          <p:spPr>
            <a:xfrm>
              <a:off x="8468325" y="185200"/>
              <a:ext cx="49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4" name="Google Shape;294;p30"/>
            <p:cNvCxnSpPr/>
            <p:nvPr/>
          </p:nvCxnSpPr>
          <p:spPr>
            <a:xfrm>
              <a:off x="8468325" y="263825"/>
              <a:ext cx="49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5" name="Google Shape;295;p30"/>
            <p:cNvCxnSpPr/>
            <p:nvPr/>
          </p:nvCxnSpPr>
          <p:spPr>
            <a:xfrm>
              <a:off x="8468325" y="344825"/>
              <a:ext cx="49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6" name="Google Shape;296;p30"/>
            <p:cNvCxnSpPr/>
            <p:nvPr/>
          </p:nvCxnSpPr>
          <p:spPr>
            <a:xfrm>
              <a:off x="8468325" y="427500"/>
              <a:ext cx="49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720000" y="1229004"/>
            <a:ext cx="7704000" cy="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713225" y="56460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8" name="Google Shape;298;p31"/>
          <p:cNvCxnSpPr/>
          <p:nvPr/>
        </p:nvCxnSpPr>
        <p:spPr>
          <a:xfrm>
            <a:off x="0" y="506104"/>
            <a:ext cx="917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9" name="Google Shape;299;p31"/>
          <p:cNvSpPr/>
          <p:nvPr/>
        </p:nvSpPr>
        <p:spPr>
          <a:xfrm>
            <a:off x="-35798" y="509146"/>
            <a:ext cx="726300" cy="72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31"/>
          <p:cNvGrpSpPr/>
          <p:nvPr/>
        </p:nvGrpSpPr>
        <p:grpSpPr>
          <a:xfrm>
            <a:off x="8547229" y="124988"/>
            <a:ext cx="494400" cy="242300"/>
            <a:chOff x="8468325" y="185200"/>
            <a:chExt cx="494400" cy="242300"/>
          </a:xfrm>
        </p:grpSpPr>
        <p:cxnSp>
          <p:nvCxnSpPr>
            <p:cNvPr id="301" name="Google Shape;301;p31"/>
            <p:cNvCxnSpPr/>
            <p:nvPr/>
          </p:nvCxnSpPr>
          <p:spPr>
            <a:xfrm>
              <a:off x="8468325" y="185200"/>
              <a:ext cx="49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2" name="Google Shape;302;p31"/>
            <p:cNvCxnSpPr/>
            <p:nvPr/>
          </p:nvCxnSpPr>
          <p:spPr>
            <a:xfrm>
              <a:off x="8468325" y="263825"/>
              <a:ext cx="49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3" name="Google Shape;303;p31"/>
            <p:cNvCxnSpPr/>
            <p:nvPr/>
          </p:nvCxnSpPr>
          <p:spPr>
            <a:xfrm>
              <a:off x="8468325" y="344825"/>
              <a:ext cx="49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" name="Google Shape;304;p31"/>
            <p:cNvCxnSpPr/>
            <p:nvPr/>
          </p:nvCxnSpPr>
          <p:spPr>
            <a:xfrm>
              <a:off x="8468325" y="427500"/>
              <a:ext cx="49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Google Shape;38;p5"/>
          <p:cNvCxnSpPr/>
          <p:nvPr/>
        </p:nvCxnSpPr>
        <p:spPr>
          <a:xfrm>
            <a:off x="8454375" y="-5700"/>
            <a:ext cx="0" cy="5154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9;p5"/>
          <p:cNvSpPr/>
          <p:nvPr/>
        </p:nvSpPr>
        <p:spPr>
          <a:xfrm flipH="1">
            <a:off x="7735918" y="-203129"/>
            <a:ext cx="726300" cy="72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/>
          <p:nvPr/>
        </p:nvSpPr>
        <p:spPr>
          <a:xfrm flipH="1">
            <a:off x="192689" y="148953"/>
            <a:ext cx="310152" cy="296079"/>
          </a:xfrm>
          <a:custGeom>
            <a:avLst/>
            <a:gdLst/>
            <a:ahLst/>
            <a:cxnLst/>
            <a:rect l="l" t="t" r="r" b="b"/>
            <a:pathLst>
              <a:path w="98227" h="93770" extrusionOk="0">
                <a:moveTo>
                  <a:pt x="42818" y="1"/>
                </a:moveTo>
                <a:lnTo>
                  <a:pt x="42818" y="41023"/>
                </a:lnTo>
                <a:lnTo>
                  <a:pt x="3908" y="28455"/>
                </a:lnTo>
                <a:lnTo>
                  <a:pt x="0" y="40432"/>
                </a:lnTo>
                <a:lnTo>
                  <a:pt x="38910" y="53001"/>
                </a:lnTo>
                <a:lnTo>
                  <a:pt x="14660" y="86250"/>
                </a:lnTo>
                <a:lnTo>
                  <a:pt x="24842" y="93749"/>
                </a:lnTo>
                <a:lnTo>
                  <a:pt x="49113" y="60521"/>
                </a:lnTo>
                <a:lnTo>
                  <a:pt x="73068" y="93770"/>
                </a:lnTo>
                <a:lnTo>
                  <a:pt x="83249" y="86271"/>
                </a:lnTo>
                <a:lnTo>
                  <a:pt x="59295" y="53022"/>
                </a:lnTo>
                <a:lnTo>
                  <a:pt x="98226" y="40453"/>
                </a:lnTo>
                <a:lnTo>
                  <a:pt x="94318" y="28476"/>
                </a:lnTo>
                <a:lnTo>
                  <a:pt x="55387" y="41044"/>
                </a:lnTo>
                <a:lnTo>
                  <a:pt x="5538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1"/>
          </p:nvPr>
        </p:nvSpPr>
        <p:spPr>
          <a:xfrm>
            <a:off x="5055284" y="3635306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2"/>
          </p:nvPr>
        </p:nvSpPr>
        <p:spPr>
          <a:xfrm>
            <a:off x="1583300" y="3635306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3"/>
          </p:nvPr>
        </p:nvSpPr>
        <p:spPr>
          <a:xfrm>
            <a:off x="5055275" y="3066038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4"/>
          </p:nvPr>
        </p:nvSpPr>
        <p:spPr>
          <a:xfrm>
            <a:off x="1583075" y="3066038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Google Shape;47;p6"/>
          <p:cNvCxnSpPr/>
          <p:nvPr/>
        </p:nvCxnSpPr>
        <p:spPr>
          <a:xfrm>
            <a:off x="0" y="506104"/>
            <a:ext cx="917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Google Shape;48;p6"/>
          <p:cNvSpPr/>
          <p:nvPr/>
        </p:nvSpPr>
        <p:spPr>
          <a:xfrm>
            <a:off x="-35798" y="-220196"/>
            <a:ext cx="726300" cy="72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6"/>
          <p:cNvSpPr/>
          <p:nvPr/>
        </p:nvSpPr>
        <p:spPr>
          <a:xfrm>
            <a:off x="8631311" y="58556"/>
            <a:ext cx="310152" cy="296079"/>
          </a:xfrm>
          <a:custGeom>
            <a:avLst/>
            <a:gdLst/>
            <a:ahLst/>
            <a:cxnLst/>
            <a:rect l="l" t="t" r="r" b="b"/>
            <a:pathLst>
              <a:path w="98227" h="93770" extrusionOk="0">
                <a:moveTo>
                  <a:pt x="42818" y="1"/>
                </a:moveTo>
                <a:lnTo>
                  <a:pt x="42818" y="41023"/>
                </a:lnTo>
                <a:lnTo>
                  <a:pt x="3908" y="28455"/>
                </a:lnTo>
                <a:lnTo>
                  <a:pt x="0" y="40432"/>
                </a:lnTo>
                <a:lnTo>
                  <a:pt x="38910" y="53001"/>
                </a:lnTo>
                <a:lnTo>
                  <a:pt x="14660" y="86250"/>
                </a:lnTo>
                <a:lnTo>
                  <a:pt x="24842" y="93749"/>
                </a:lnTo>
                <a:lnTo>
                  <a:pt x="49113" y="60521"/>
                </a:lnTo>
                <a:lnTo>
                  <a:pt x="73068" y="93770"/>
                </a:lnTo>
                <a:lnTo>
                  <a:pt x="83249" y="86271"/>
                </a:lnTo>
                <a:lnTo>
                  <a:pt x="59295" y="53022"/>
                </a:lnTo>
                <a:lnTo>
                  <a:pt x="98226" y="40453"/>
                </a:lnTo>
                <a:lnTo>
                  <a:pt x="94318" y="28476"/>
                </a:lnTo>
                <a:lnTo>
                  <a:pt x="55387" y="41044"/>
                </a:lnTo>
                <a:lnTo>
                  <a:pt x="5538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713225" y="56460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7"/>
          <p:cNvCxnSpPr/>
          <p:nvPr/>
        </p:nvCxnSpPr>
        <p:spPr>
          <a:xfrm>
            <a:off x="0" y="543350"/>
            <a:ext cx="917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7"/>
          <p:cNvSpPr/>
          <p:nvPr/>
        </p:nvSpPr>
        <p:spPr>
          <a:xfrm>
            <a:off x="-17175" y="540096"/>
            <a:ext cx="726300" cy="72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8631311" y="114426"/>
            <a:ext cx="310152" cy="296079"/>
          </a:xfrm>
          <a:custGeom>
            <a:avLst/>
            <a:gdLst/>
            <a:ahLst/>
            <a:cxnLst/>
            <a:rect l="l" t="t" r="r" b="b"/>
            <a:pathLst>
              <a:path w="98227" h="93770" extrusionOk="0">
                <a:moveTo>
                  <a:pt x="42818" y="1"/>
                </a:moveTo>
                <a:lnTo>
                  <a:pt x="42818" y="41023"/>
                </a:lnTo>
                <a:lnTo>
                  <a:pt x="3908" y="28455"/>
                </a:lnTo>
                <a:lnTo>
                  <a:pt x="0" y="40432"/>
                </a:lnTo>
                <a:lnTo>
                  <a:pt x="38910" y="53001"/>
                </a:lnTo>
                <a:lnTo>
                  <a:pt x="14660" y="86250"/>
                </a:lnTo>
                <a:lnTo>
                  <a:pt x="24842" y="93749"/>
                </a:lnTo>
                <a:lnTo>
                  <a:pt x="49113" y="60521"/>
                </a:lnTo>
                <a:lnTo>
                  <a:pt x="73068" y="93770"/>
                </a:lnTo>
                <a:lnTo>
                  <a:pt x="83249" y="86271"/>
                </a:lnTo>
                <a:lnTo>
                  <a:pt x="59295" y="53022"/>
                </a:lnTo>
                <a:lnTo>
                  <a:pt x="98226" y="40453"/>
                </a:lnTo>
                <a:lnTo>
                  <a:pt x="94318" y="28476"/>
                </a:lnTo>
                <a:lnTo>
                  <a:pt x="55387" y="41044"/>
                </a:lnTo>
                <a:lnTo>
                  <a:pt x="5538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ubTitle" idx="1"/>
          </p:nvPr>
        </p:nvSpPr>
        <p:spPr>
          <a:xfrm>
            <a:off x="850414" y="186240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713225" y="56460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57" name="Google Shape;57;p7"/>
          <p:cNvSpPr>
            <a:spLocks noGrp="1"/>
          </p:cNvSpPr>
          <p:nvPr>
            <p:ph type="pic" idx="2"/>
          </p:nvPr>
        </p:nvSpPr>
        <p:spPr>
          <a:xfrm>
            <a:off x="5548500" y="1482675"/>
            <a:ext cx="2745000" cy="2823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6940800" y="0"/>
            <a:ext cx="2203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60;p8"/>
          <p:cNvCxnSpPr/>
          <p:nvPr/>
        </p:nvCxnSpPr>
        <p:spPr>
          <a:xfrm rot="10800000">
            <a:off x="-13200" y="543350"/>
            <a:ext cx="917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8"/>
          <p:cNvCxnSpPr/>
          <p:nvPr/>
        </p:nvCxnSpPr>
        <p:spPr>
          <a:xfrm rot="10800000">
            <a:off x="-13200" y="4604000"/>
            <a:ext cx="917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" name="Google Shape;62;p8"/>
          <p:cNvGrpSpPr/>
          <p:nvPr/>
        </p:nvGrpSpPr>
        <p:grpSpPr>
          <a:xfrm flipH="1">
            <a:off x="8500056" y="141313"/>
            <a:ext cx="494400" cy="242300"/>
            <a:chOff x="8468325" y="185200"/>
            <a:chExt cx="494400" cy="242300"/>
          </a:xfrm>
        </p:grpSpPr>
        <p:cxnSp>
          <p:nvCxnSpPr>
            <p:cNvPr id="63" name="Google Shape;63;p8"/>
            <p:cNvCxnSpPr/>
            <p:nvPr/>
          </p:nvCxnSpPr>
          <p:spPr>
            <a:xfrm>
              <a:off x="8468325" y="185200"/>
              <a:ext cx="49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" name="Google Shape;64;p8"/>
            <p:cNvCxnSpPr/>
            <p:nvPr/>
          </p:nvCxnSpPr>
          <p:spPr>
            <a:xfrm>
              <a:off x="8468325" y="263825"/>
              <a:ext cx="49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Google Shape;65;p8"/>
            <p:cNvCxnSpPr/>
            <p:nvPr/>
          </p:nvCxnSpPr>
          <p:spPr>
            <a:xfrm>
              <a:off x="8468325" y="344825"/>
              <a:ext cx="49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8"/>
            <p:cNvCxnSpPr/>
            <p:nvPr/>
          </p:nvCxnSpPr>
          <p:spPr>
            <a:xfrm>
              <a:off x="8468325" y="427500"/>
              <a:ext cx="49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7" name="Google Shape;67;p8"/>
          <p:cNvCxnSpPr/>
          <p:nvPr/>
        </p:nvCxnSpPr>
        <p:spPr>
          <a:xfrm>
            <a:off x="713225" y="5700"/>
            <a:ext cx="0" cy="513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" name="Google Shape;68;p8"/>
          <p:cNvSpPr/>
          <p:nvPr/>
        </p:nvSpPr>
        <p:spPr>
          <a:xfrm flipH="1">
            <a:off x="190889" y="114438"/>
            <a:ext cx="310152" cy="296079"/>
          </a:xfrm>
          <a:custGeom>
            <a:avLst/>
            <a:gdLst/>
            <a:ahLst/>
            <a:cxnLst/>
            <a:rect l="l" t="t" r="r" b="b"/>
            <a:pathLst>
              <a:path w="98227" h="93770" extrusionOk="0">
                <a:moveTo>
                  <a:pt x="42818" y="1"/>
                </a:moveTo>
                <a:lnTo>
                  <a:pt x="42818" y="41023"/>
                </a:lnTo>
                <a:lnTo>
                  <a:pt x="3908" y="28455"/>
                </a:lnTo>
                <a:lnTo>
                  <a:pt x="0" y="40432"/>
                </a:lnTo>
                <a:lnTo>
                  <a:pt x="38910" y="53001"/>
                </a:lnTo>
                <a:lnTo>
                  <a:pt x="14660" y="86250"/>
                </a:lnTo>
                <a:lnTo>
                  <a:pt x="24842" y="93749"/>
                </a:lnTo>
                <a:lnTo>
                  <a:pt x="49113" y="60521"/>
                </a:lnTo>
                <a:lnTo>
                  <a:pt x="73068" y="93770"/>
                </a:lnTo>
                <a:lnTo>
                  <a:pt x="83249" y="86271"/>
                </a:lnTo>
                <a:lnTo>
                  <a:pt x="59295" y="53022"/>
                </a:lnTo>
                <a:lnTo>
                  <a:pt x="98226" y="40453"/>
                </a:lnTo>
                <a:lnTo>
                  <a:pt x="94318" y="28476"/>
                </a:lnTo>
                <a:lnTo>
                  <a:pt x="55387" y="41044"/>
                </a:lnTo>
                <a:lnTo>
                  <a:pt x="5538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1143063" y="1486350"/>
            <a:ext cx="5367900" cy="217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/>
          <p:nvPr/>
        </p:nvSpPr>
        <p:spPr>
          <a:xfrm>
            <a:off x="2275" y="-5700"/>
            <a:ext cx="2203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2" name="Google Shape;72;p9"/>
          <p:cNvCxnSpPr/>
          <p:nvPr/>
        </p:nvCxnSpPr>
        <p:spPr>
          <a:xfrm>
            <a:off x="-13200" y="543350"/>
            <a:ext cx="917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73;p9"/>
          <p:cNvCxnSpPr/>
          <p:nvPr/>
        </p:nvCxnSpPr>
        <p:spPr>
          <a:xfrm>
            <a:off x="-13200" y="4604000"/>
            <a:ext cx="917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4" name="Google Shape;74;p9"/>
          <p:cNvGrpSpPr/>
          <p:nvPr/>
        </p:nvGrpSpPr>
        <p:grpSpPr>
          <a:xfrm>
            <a:off x="8547225" y="141313"/>
            <a:ext cx="494400" cy="242300"/>
            <a:chOff x="8468325" y="185200"/>
            <a:chExt cx="494400" cy="242300"/>
          </a:xfrm>
        </p:grpSpPr>
        <p:cxnSp>
          <p:nvCxnSpPr>
            <p:cNvPr id="75" name="Google Shape;75;p9"/>
            <p:cNvCxnSpPr/>
            <p:nvPr/>
          </p:nvCxnSpPr>
          <p:spPr>
            <a:xfrm>
              <a:off x="8468325" y="185200"/>
              <a:ext cx="49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76;p9"/>
            <p:cNvCxnSpPr/>
            <p:nvPr/>
          </p:nvCxnSpPr>
          <p:spPr>
            <a:xfrm>
              <a:off x="8468325" y="263825"/>
              <a:ext cx="49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77;p9"/>
            <p:cNvCxnSpPr/>
            <p:nvPr/>
          </p:nvCxnSpPr>
          <p:spPr>
            <a:xfrm>
              <a:off x="8468325" y="344825"/>
              <a:ext cx="49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78;p9"/>
            <p:cNvCxnSpPr/>
            <p:nvPr/>
          </p:nvCxnSpPr>
          <p:spPr>
            <a:xfrm>
              <a:off x="8468325" y="427500"/>
              <a:ext cx="494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79" name="Google Shape;79;p9"/>
          <p:cNvCxnSpPr/>
          <p:nvPr/>
        </p:nvCxnSpPr>
        <p:spPr>
          <a:xfrm>
            <a:off x="8430775" y="5700"/>
            <a:ext cx="0" cy="513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" name="Google Shape;80;p9"/>
          <p:cNvSpPr/>
          <p:nvPr/>
        </p:nvSpPr>
        <p:spPr>
          <a:xfrm>
            <a:off x="191734" y="114426"/>
            <a:ext cx="310152" cy="296079"/>
          </a:xfrm>
          <a:custGeom>
            <a:avLst/>
            <a:gdLst/>
            <a:ahLst/>
            <a:cxnLst/>
            <a:rect l="l" t="t" r="r" b="b"/>
            <a:pathLst>
              <a:path w="98227" h="93770" extrusionOk="0">
                <a:moveTo>
                  <a:pt x="42818" y="1"/>
                </a:moveTo>
                <a:lnTo>
                  <a:pt x="42818" y="41023"/>
                </a:lnTo>
                <a:lnTo>
                  <a:pt x="3908" y="28455"/>
                </a:lnTo>
                <a:lnTo>
                  <a:pt x="0" y="40432"/>
                </a:lnTo>
                <a:lnTo>
                  <a:pt x="38910" y="53001"/>
                </a:lnTo>
                <a:lnTo>
                  <a:pt x="14660" y="86250"/>
                </a:lnTo>
                <a:lnTo>
                  <a:pt x="24842" y="93749"/>
                </a:lnTo>
                <a:lnTo>
                  <a:pt x="49113" y="60521"/>
                </a:lnTo>
                <a:lnTo>
                  <a:pt x="73068" y="93770"/>
                </a:lnTo>
                <a:lnTo>
                  <a:pt x="83249" y="86271"/>
                </a:lnTo>
                <a:lnTo>
                  <a:pt x="59295" y="53022"/>
                </a:lnTo>
                <a:lnTo>
                  <a:pt x="98226" y="40453"/>
                </a:lnTo>
                <a:lnTo>
                  <a:pt x="94318" y="28476"/>
                </a:lnTo>
                <a:lnTo>
                  <a:pt x="55387" y="41044"/>
                </a:lnTo>
                <a:lnTo>
                  <a:pt x="5538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2881675" y="1537588"/>
            <a:ext cx="48729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ubTitle" idx="1"/>
          </p:nvPr>
        </p:nvSpPr>
        <p:spPr>
          <a:xfrm>
            <a:off x="2881675" y="2699013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6460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"/>
              <a:buNone/>
              <a:defRPr sz="3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37300"/>
            <a:ext cx="7717500" cy="3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2"/>
          <p:cNvSpPr txBox="1">
            <a:spLocks noGrp="1"/>
          </p:cNvSpPr>
          <p:nvPr>
            <p:ph type="ctrTitle"/>
          </p:nvPr>
        </p:nvSpPr>
        <p:spPr>
          <a:xfrm>
            <a:off x="916350" y="1427500"/>
            <a:ext cx="7311300" cy="16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SISTEM IRIGASI OTOMATIS BERBASIS SENSOR KELEMBAPAN TANAH</a:t>
            </a:r>
            <a:endParaRPr sz="3500" b="1" dirty="0"/>
          </a:p>
        </p:txBody>
      </p:sp>
      <p:sp>
        <p:nvSpPr>
          <p:cNvPr id="310" name="Google Shape;310;p32"/>
          <p:cNvSpPr txBox="1">
            <a:spLocks noGrp="1"/>
          </p:cNvSpPr>
          <p:nvPr>
            <p:ph type="subTitle" idx="1"/>
          </p:nvPr>
        </p:nvSpPr>
        <p:spPr>
          <a:xfrm>
            <a:off x="916350" y="3228800"/>
            <a:ext cx="73113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Kelompok 5 - SISTAN</a:t>
            </a:r>
            <a:endParaRPr b="1" dirty="0"/>
          </a:p>
        </p:txBody>
      </p:sp>
      <p:sp>
        <p:nvSpPr>
          <p:cNvPr id="311" name="Google Shape;311;p32">
            <a:hlinkClick r:id="" action="ppaction://hlinkshowjump?jump=nextslide"/>
          </p:cNvPr>
          <p:cNvSpPr/>
          <p:nvPr/>
        </p:nvSpPr>
        <p:spPr>
          <a:xfrm flipH="1">
            <a:off x="8609914" y="4704502"/>
            <a:ext cx="369000" cy="369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&gt;</a:t>
            </a:r>
            <a:endParaRPr sz="12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2" name="Google Shape;312;p32"/>
          <p:cNvSpPr txBox="1">
            <a:spLocks noGrp="1"/>
          </p:cNvSpPr>
          <p:nvPr>
            <p:ph type="subTitle" idx="1"/>
          </p:nvPr>
        </p:nvSpPr>
        <p:spPr>
          <a:xfrm>
            <a:off x="916350" y="3846300"/>
            <a:ext cx="73113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Jeyshen Siallagan - Arizona Damanik - Agus Pranata</a:t>
            </a:r>
            <a:endParaRPr sz="1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912E56-6A3B-1B2B-BEA8-8B11C8160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142" y="3846300"/>
            <a:ext cx="441543" cy="475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7"/>
          <p:cNvSpPr txBox="1">
            <a:spLocks noGrp="1"/>
          </p:cNvSpPr>
          <p:nvPr>
            <p:ph type="title"/>
          </p:nvPr>
        </p:nvSpPr>
        <p:spPr>
          <a:xfrm>
            <a:off x="713225" y="56460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Rancangan Sistem</a:t>
            </a:r>
            <a:endParaRPr dirty="0"/>
          </a:p>
        </p:txBody>
      </p:sp>
      <p:sp>
        <p:nvSpPr>
          <p:cNvPr id="373" name="Google Shape;373;p37">
            <a:hlinkClick r:id="" action="ppaction://hlinkshowjump?jump=previousslide"/>
          </p:cNvPr>
          <p:cNvSpPr/>
          <p:nvPr/>
        </p:nvSpPr>
        <p:spPr>
          <a:xfrm>
            <a:off x="163283" y="4704502"/>
            <a:ext cx="369000" cy="369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&lt;</a:t>
            </a:r>
            <a:endParaRPr sz="12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4" name="Google Shape;374;p37">
            <a:hlinkClick r:id="" action="ppaction://hlinkshowjump?jump=nextslide"/>
          </p:cNvPr>
          <p:cNvSpPr/>
          <p:nvPr/>
        </p:nvSpPr>
        <p:spPr>
          <a:xfrm flipH="1">
            <a:off x="8611717" y="4704502"/>
            <a:ext cx="369000" cy="369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&gt;</a:t>
            </a:r>
            <a:endParaRPr sz="12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1FA92D-C3BA-42BF-3EED-3787E5CD3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154" y="1351138"/>
            <a:ext cx="6099691" cy="34233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8"/>
          <p:cNvSpPr txBox="1">
            <a:spLocks noGrp="1"/>
          </p:cNvSpPr>
          <p:nvPr>
            <p:ph type="title"/>
          </p:nvPr>
        </p:nvSpPr>
        <p:spPr>
          <a:xfrm>
            <a:off x="3227825" y="1933125"/>
            <a:ext cx="5067600" cy="18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Rangkaian Schematic</a:t>
            </a:r>
            <a:endParaRPr/>
          </a:p>
        </p:txBody>
      </p:sp>
      <p:sp>
        <p:nvSpPr>
          <p:cNvPr id="381" name="Google Shape;381;p38"/>
          <p:cNvSpPr txBox="1">
            <a:spLocks noGrp="1"/>
          </p:cNvSpPr>
          <p:nvPr>
            <p:ph type="title" idx="2"/>
          </p:nvPr>
        </p:nvSpPr>
        <p:spPr>
          <a:xfrm>
            <a:off x="713225" y="840200"/>
            <a:ext cx="1225500" cy="10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82" name="Google Shape;382;p38"/>
          <p:cNvSpPr txBox="1">
            <a:spLocks noGrp="1"/>
          </p:cNvSpPr>
          <p:nvPr>
            <p:ph type="subTitle" idx="1"/>
          </p:nvPr>
        </p:nvSpPr>
        <p:spPr>
          <a:xfrm>
            <a:off x="3227825" y="3908200"/>
            <a:ext cx="5067600" cy="4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SISTEM IRIGASI OTOMATIS BERBASIS SENSOR KELEMBAPAN TANAH</a:t>
            </a:r>
            <a:endParaRPr/>
          </a:p>
        </p:txBody>
      </p:sp>
      <p:sp>
        <p:nvSpPr>
          <p:cNvPr id="383" name="Google Shape;383;p38">
            <a:hlinkClick r:id="" action="ppaction://hlinkshowjump?jump=nextslide"/>
          </p:cNvPr>
          <p:cNvSpPr/>
          <p:nvPr/>
        </p:nvSpPr>
        <p:spPr>
          <a:xfrm flipH="1">
            <a:off x="8611717" y="4704502"/>
            <a:ext cx="369000" cy="369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&gt;</a:t>
            </a:r>
            <a:endParaRPr sz="12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4" name="Google Shape;384;p38">
            <a:hlinkClick r:id="" action="ppaction://hlinkshowjump?jump=previousslide"/>
          </p:cNvPr>
          <p:cNvSpPr/>
          <p:nvPr/>
        </p:nvSpPr>
        <p:spPr>
          <a:xfrm>
            <a:off x="161479" y="4704502"/>
            <a:ext cx="369000" cy="369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&lt;</a:t>
            </a:r>
            <a:endParaRPr sz="12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385" name="Google Shape;385;p38"/>
          <p:cNvCxnSpPr/>
          <p:nvPr/>
        </p:nvCxnSpPr>
        <p:spPr>
          <a:xfrm>
            <a:off x="2744125" y="-5700"/>
            <a:ext cx="0" cy="5154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9"/>
          <p:cNvSpPr txBox="1">
            <a:spLocks noGrp="1"/>
          </p:cNvSpPr>
          <p:nvPr>
            <p:ph type="title"/>
          </p:nvPr>
        </p:nvSpPr>
        <p:spPr>
          <a:xfrm>
            <a:off x="787566" y="56460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Rangkaian Schematic</a:t>
            </a:r>
            <a:endParaRPr/>
          </a:p>
        </p:txBody>
      </p:sp>
      <p:sp>
        <p:nvSpPr>
          <p:cNvPr id="391" name="Google Shape;391;p39">
            <a:hlinkClick r:id="" action="ppaction://hlinkshowjump?jump=previousslide"/>
          </p:cNvPr>
          <p:cNvSpPr/>
          <p:nvPr/>
        </p:nvSpPr>
        <p:spPr>
          <a:xfrm>
            <a:off x="163283" y="4704502"/>
            <a:ext cx="369000" cy="369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&lt;</a:t>
            </a:r>
            <a:endParaRPr sz="12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2" name="Google Shape;392;p39">
            <a:hlinkClick r:id="" action="ppaction://hlinkshowjump?jump=nextslide"/>
          </p:cNvPr>
          <p:cNvSpPr/>
          <p:nvPr/>
        </p:nvSpPr>
        <p:spPr>
          <a:xfrm flipH="1">
            <a:off x="8611717" y="4704502"/>
            <a:ext cx="369000" cy="369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&gt;</a:t>
            </a:r>
            <a:endParaRPr sz="12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93" name="Google Shape;393;p39"/>
          <p:cNvPicPr preferRelativeResize="0"/>
          <p:nvPr/>
        </p:nvPicPr>
        <p:blipFill>
          <a:blip r:embed="rId3"/>
          <a:srcRect/>
          <a:stretch/>
        </p:blipFill>
        <p:spPr>
          <a:xfrm>
            <a:off x="1767408" y="1226150"/>
            <a:ext cx="5609183" cy="3478351"/>
          </a:xfrm>
          <a:prstGeom prst="roundRect">
            <a:avLst>
              <a:gd name="adj" fmla="val 1492"/>
            </a:avLst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>
          <a:extLst>
            <a:ext uri="{FF2B5EF4-FFF2-40B4-BE49-F238E27FC236}">
              <a16:creationId xmlns:a16="http://schemas.microsoft.com/office/drawing/2014/main" id="{70154606-60F6-8D68-BDEA-5F7FE5F32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6">
            <a:extLst>
              <a:ext uri="{FF2B5EF4-FFF2-40B4-BE49-F238E27FC236}">
                <a16:creationId xmlns:a16="http://schemas.microsoft.com/office/drawing/2014/main" id="{392A0987-830A-F801-DB3C-245A9ECBA25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846575" y="3908200"/>
            <a:ext cx="5067600" cy="4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SISTEM IRIGASI OTOMATIS BERBASIS SENSOR KELEMBAPAN TANAH</a:t>
            </a:r>
            <a:endParaRPr dirty="0"/>
          </a:p>
        </p:txBody>
      </p:sp>
      <p:sp>
        <p:nvSpPr>
          <p:cNvPr id="363" name="Google Shape;363;p36">
            <a:extLst>
              <a:ext uri="{FF2B5EF4-FFF2-40B4-BE49-F238E27FC236}">
                <a16:creationId xmlns:a16="http://schemas.microsoft.com/office/drawing/2014/main" id="{FCBD3B3C-50E6-C1E0-11E2-64CCF3F1B5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846575" y="1911050"/>
            <a:ext cx="5067600" cy="18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Desain dan </a:t>
            </a:r>
            <a:r>
              <a:rPr lang="en-US" dirty="0" err="1"/>
              <a:t>Implementasi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64" name="Google Shape;364;p36">
            <a:extLst>
              <a:ext uri="{FF2B5EF4-FFF2-40B4-BE49-F238E27FC236}">
                <a16:creationId xmlns:a16="http://schemas.microsoft.com/office/drawing/2014/main" id="{60FCBB99-4B86-7309-0A3E-0FC1CEE6F1F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 flipH="1">
            <a:off x="7203275" y="840200"/>
            <a:ext cx="1308820" cy="10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cxnSp>
        <p:nvCxnSpPr>
          <p:cNvPr id="365" name="Google Shape;365;p36">
            <a:extLst>
              <a:ext uri="{FF2B5EF4-FFF2-40B4-BE49-F238E27FC236}">
                <a16:creationId xmlns:a16="http://schemas.microsoft.com/office/drawing/2014/main" id="{97DD8BE7-29F2-DCA4-2DF5-D76985D712F0}"/>
              </a:ext>
            </a:extLst>
          </p:cNvPr>
          <p:cNvCxnSpPr/>
          <p:nvPr/>
        </p:nvCxnSpPr>
        <p:spPr>
          <a:xfrm>
            <a:off x="6399875" y="-5700"/>
            <a:ext cx="0" cy="5154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6" name="Google Shape;366;p3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1DA0247-7083-6DD9-713B-CCF55720A076}"/>
              </a:ext>
            </a:extLst>
          </p:cNvPr>
          <p:cNvSpPr/>
          <p:nvPr/>
        </p:nvSpPr>
        <p:spPr>
          <a:xfrm>
            <a:off x="161479" y="4704502"/>
            <a:ext cx="369000" cy="369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&lt;</a:t>
            </a:r>
            <a:endParaRPr sz="12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7" name="Google Shape;367;p3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7B92D50-0996-7451-4E26-ED870344F51B}"/>
              </a:ext>
            </a:extLst>
          </p:cNvPr>
          <p:cNvSpPr/>
          <p:nvPr/>
        </p:nvSpPr>
        <p:spPr>
          <a:xfrm flipH="1">
            <a:off x="8609914" y="4704502"/>
            <a:ext cx="369000" cy="369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&gt;</a:t>
            </a:r>
            <a:endParaRPr sz="12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8755123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>
          <a:extLst>
            <a:ext uri="{FF2B5EF4-FFF2-40B4-BE49-F238E27FC236}">
              <a16:creationId xmlns:a16="http://schemas.microsoft.com/office/drawing/2014/main" id="{6C05F8EA-C5BD-6982-4E6C-069FF4CDF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1">
            <a:extLst>
              <a:ext uri="{FF2B5EF4-FFF2-40B4-BE49-F238E27FC236}">
                <a16:creationId xmlns:a16="http://schemas.microsoft.com/office/drawing/2014/main" id="{37A4C543-BD2A-D2CA-D69B-1D422E946F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6460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Desain PCB</a:t>
            </a:r>
            <a:endParaRPr dirty="0"/>
          </a:p>
        </p:txBody>
      </p:sp>
      <p:sp>
        <p:nvSpPr>
          <p:cNvPr id="409" name="Google Shape;409;p4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7850970-0BB4-4D12-E1D4-7964B64970D4}"/>
              </a:ext>
            </a:extLst>
          </p:cNvPr>
          <p:cNvSpPr/>
          <p:nvPr/>
        </p:nvSpPr>
        <p:spPr>
          <a:xfrm>
            <a:off x="163283" y="4704502"/>
            <a:ext cx="369000" cy="369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&lt;</a:t>
            </a:r>
            <a:endParaRPr sz="12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0" name="Google Shape;410;p4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BCF9844-B86A-F751-E26B-316656E3FF7D}"/>
              </a:ext>
            </a:extLst>
          </p:cNvPr>
          <p:cNvSpPr/>
          <p:nvPr/>
        </p:nvSpPr>
        <p:spPr>
          <a:xfrm flipH="1">
            <a:off x="8611717" y="4704502"/>
            <a:ext cx="369000" cy="369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&gt;</a:t>
            </a:r>
            <a:endParaRPr sz="12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D0BBA7-F808-3932-97CB-417C69239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508" y="1254319"/>
            <a:ext cx="5124983" cy="3527946"/>
          </a:xfrm>
          <a:prstGeom prst="roundRect">
            <a:avLst>
              <a:gd name="adj" fmla="val 2035"/>
            </a:avLst>
          </a:prstGeom>
        </p:spPr>
      </p:pic>
    </p:spTree>
    <p:extLst>
      <p:ext uri="{BB962C8B-B14F-4D97-AF65-F5344CB8AC3E}">
        <p14:creationId xmlns:p14="http://schemas.microsoft.com/office/powerpoint/2010/main" val="17345822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>
          <a:extLst>
            <a:ext uri="{FF2B5EF4-FFF2-40B4-BE49-F238E27FC236}">
              <a16:creationId xmlns:a16="http://schemas.microsoft.com/office/drawing/2014/main" id="{30B6D1C1-1231-3754-DB4C-E2DA22905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1">
            <a:extLst>
              <a:ext uri="{FF2B5EF4-FFF2-40B4-BE49-F238E27FC236}">
                <a16:creationId xmlns:a16="http://schemas.microsoft.com/office/drawing/2014/main" id="{29E6755A-EECA-E6FA-CC77-9C34D6C0DC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6460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Implementasi Hardware</a:t>
            </a:r>
            <a:endParaRPr dirty="0"/>
          </a:p>
        </p:txBody>
      </p:sp>
      <p:sp>
        <p:nvSpPr>
          <p:cNvPr id="409" name="Google Shape;409;p4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2F9EC4C-EBA1-08B6-F5E3-7BDF61D2AB5E}"/>
              </a:ext>
            </a:extLst>
          </p:cNvPr>
          <p:cNvSpPr/>
          <p:nvPr/>
        </p:nvSpPr>
        <p:spPr>
          <a:xfrm>
            <a:off x="163283" y="4704502"/>
            <a:ext cx="369000" cy="369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&lt;</a:t>
            </a:r>
            <a:endParaRPr sz="12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0" name="Google Shape;410;p4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3426602-0E0F-322A-8FA7-87FAE2046CFF}"/>
              </a:ext>
            </a:extLst>
          </p:cNvPr>
          <p:cNvSpPr/>
          <p:nvPr/>
        </p:nvSpPr>
        <p:spPr>
          <a:xfrm flipH="1">
            <a:off x="8611717" y="4704502"/>
            <a:ext cx="369000" cy="369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&gt;</a:t>
            </a:r>
            <a:endParaRPr sz="12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AD8C36-066F-B8BD-23B5-32390789A0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785" t="69728" r="-1" b="6269"/>
          <a:stretch/>
        </p:blipFill>
        <p:spPr>
          <a:xfrm>
            <a:off x="220049" y="1539436"/>
            <a:ext cx="3006371" cy="2619639"/>
          </a:xfrm>
          <a:prstGeom prst="roundRect">
            <a:avLst>
              <a:gd name="adj" fmla="val 2018"/>
            </a:avLst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BA4584-6209-8220-1916-E325DC0781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137" t="4388" r="10027" b="11892"/>
          <a:stretch/>
        </p:blipFill>
        <p:spPr>
          <a:xfrm rot="16200000">
            <a:off x="7140978" y="2418364"/>
            <a:ext cx="997959" cy="2480898"/>
          </a:xfrm>
          <a:prstGeom prst="roundRect">
            <a:avLst>
              <a:gd name="adj" fmla="val 4293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BACB54-D908-6039-128C-FEC0B39ADFC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2730" t="8374" r="12763" b="22193"/>
          <a:stretch/>
        </p:blipFill>
        <p:spPr>
          <a:xfrm rot="16200000">
            <a:off x="4312104" y="2242926"/>
            <a:ext cx="1001721" cy="2835538"/>
          </a:xfrm>
          <a:prstGeom prst="roundRect">
            <a:avLst>
              <a:gd name="adj" fmla="val 7591"/>
            </a:avLst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95CBC6-9249-F4E2-94E0-7FB3DCE495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707" t="35602" b="41240"/>
          <a:stretch/>
        </p:blipFill>
        <p:spPr>
          <a:xfrm>
            <a:off x="3395195" y="1538155"/>
            <a:ext cx="2064587" cy="1555732"/>
          </a:xfrm>
          <a:prstGeom prst="roundRect">
            <a:avLst>
              <a:gd name="adj" fmla="val 3016"/>
            </a:avLst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95F8C4-9ECE-06A6-9194-A616D853909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4694" t="37782" r="15690" b="51645"/>
          <a:stretch/>
        </p:blipFill>
        <p:spPr>
          <a:xfrm rot="10800000">
            <a:off x="5595186" y="1538154"/>
            <a:ext cx="3285221" cy="1555731"/>
          </a:xfrm>
          <a:prstGeom prst="roundRect">
            <a:avLst>
              <a:gd name="adj" fmla="val 3469"/>
            </a:avLst>
          </a:prstGeom>
        </p:spPr>
      </p:pic>
    </p:spTree>
    <p:extLst>
      <p:ext uri="{BB962C8B-B14F-4D97-AF65-F5344CB8AC3E}">
        <p14:creationId xmlns:p14="http://schemas.microsoft.com/office/powerpoint/2010/main" val="366787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>
          <a:extLst>
            <a:ext uri="{FF2B5EF4-FFF2-40B4-BE49-F238E27FC236}">
              <a16:creationId xmlns:a16="http://schemas.microsoft.com/office/drawing/2014/main" id="{03F1AAF4-D4FF-AC85-9CD6-A4EDF67C5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1">
            <a:extLst>
              <a:ext uri="{FF2B5EF4-FFF2-40B4-BE49-F238E27FC236}">
                <a16:creationId xmlns:a16="http://schemas.microsoft.com/office/drawing/2014/main" id="{22C7D54E-E14C-BCD5-9B6B-9B9C1A5FD8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6460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Implementasi PCB</a:t>
            </a:r>
            <a:endParaRPr dirty="0"/>
          </a:p>
        </p:txBody>
      </p:sp>
      <p:sp>
        <p:nvSpPr>
          <p:cNvPr id="409" name="Google Shape;409;p4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0841213-EB4B-341E-08DF-ABF00BD4ED33}"/>
              </a:ext>
            </a:extLst>
          </p:cNvPr>
          <p:cNvSpPr/>
          <p:nvPr/>
        </p:nvSpPr>
        <p:spPr>
          <a:xfrm>
            <a:off x="163283" y="4704502"/>
            <a:ext cx="369000" cy="369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&lt;</a:t>
            </a:r>
            <a:endParaRPr sz="12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0" name="Google Shape;410;p4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EDD26DF-5A04-A4F6-D497-8EA0EC2858D1}"/>
              </a:ext>
            </a:extLst>
          </p:cNvPr>
          <p:cNvSpPr/>
          <p:nvPr/>
        </p:nvSpPr>
        <p:spPr>
          <a:xfrm flipH="1">
            <a:off x="8611717" y="4704502"/>
            <a:ext cx="369000" cy="369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&gt;</a:t>
            </a:r>
            <a:endParaRPr sz="12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0086A6-995C-CD13-33EC-5532EA62BE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808" b="28609"/>
          <a:stretch/>
        </p:blipFill>
        <p:spPr>
          <a:xfrm rot="16200000">
            <a:off x="2879862" y="659089"/>
            <a:ext cx="3384225" cy="4706600"/>
          </a:xfrm>
          <a:prstGeom prst="roundRect">
            <a:avLst>
              <a:gd name="adj" fmla="val 1737"/>
            </a:avLst>
          </a:prstGeom>
        </p:spPr>
      </p:pic>
    </p:spTree>
    <p:extLst>
      <p:ext uri="{BB962C8B-B14F-4D97-AF65-F5344CB8AC3E}">
        <p14:creationId xmlns:p14="http://schemas.microsoft.com/office/powerpoint/2010/main" val="9683719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>
          <a:extLst>
            <a:ext uri="{FF2B5EF4-FFF2-40B4-BE49-F238E27FC236}">
              <a16:creationId xmlns:a16="http://schemas.microsoft.com/office/drawing/2014/main" id="{F0040440-2406-1527-C7C8-EDDBFBFE3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3">
            <a:extLst>
              <a:ext uri="{FF2B5EF4-FFF2-40B4-BE49-F238E27FC236}">
                <a16:creationId xmlns:a16="http://schemas.microsoft.com/office/drawing/2014/main" id="{1EB13B54-0292-2CBD-AE19-BC3219F60474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713250" y="22854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Demonstrasi</a:t>
            </a:r>
            <a:r>
              <a:rPr lang="en-US" dirty="0"/>
              <a:t> Alat</a:t>
            </a:r>
            <a:endParaRPr dirty="0"/>
          </a:p>
        </p:txBody>
      </p:sp>
      <p:sp>
        <p:nvSpPr>
          <p:cNvPr id="326" name="Google Shape;326;p3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707ED62-A682-40FE-EC1E-A86FE8020387}"/>
              </a:ext>
            </a:extLst>
          </p:cNvPr>
          <p:cNvSpPr/>
          <p:nvPr/>
        </p:nvSpPr>
        <p:spPr>
          <a:xfrm>
            <a:off x="161479" y="4704502"/>
            <a:ext cx="369000" cy="369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&lt;</a:t>
            </a:r>
            <a:endParaRPr sz="12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7" name="Google Shape;327;p3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E222FE1-A01B-FE34-83D1-BFB74F14FDDD}"/>
              </a:ext>
            </a:extLst>
          </p:cNvPr>
          <p:cNvSpPr/>
          <p:nvPr/>
        </p:nvSpPr>
        <p:spPr>
          <a:xfrm flipH="1">
            <a:off x="8609914" y="4704502"/>
            <a:ext cx="369000" cy="369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&gt;</a:t>
            </a:r>
            <a:endParaRPr sz="12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" name="Google Shape;362;p36">
            <a:extLst>
              <a:ext uri="{FF2B5EF4-FFF2-40B4-BE49-F238E27FC236}">
                <a16:creationId xmlns:a16="http://schemas.microsoft.com/office/drawing/2014/main" id="{7F63FE64-3A93-AEC1-77F3-99CE5B9167E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2038200" y="3016103"/>
            <a:ext cx="5067600" cy="4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SISTEM IRIGASI OTOMATIS BERBASIS SENSOR KELEMBAPAN TANAH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77530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2"/>
          <p:cNvSpPr txBox="1">
            <a:spLocks noGrp="1"/>
          </p:cNvSpPr>
          <p:nvPr>
            <p:ph type="title" idx="15"/>
          </p:nvPr>
        </p:nvSpPr>
        <p:spPr>
          <a:xfrm>
            <a:off x="2524050" y="1554050"/>
            <a:ext cx="40959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Terima kasih</a:t>
            </a:r>
            <a:endParaRPr/>
          </a:p>
        </p:txBody>
      </p:sp>
      <p:sp>
        <p:nvSpPr>
          <p:cNvPr id="417" name="Google Shape;417;p42">
            <a:hlinkClick r:id="" action="ppaction://hlinkshowjump?jump=previousslide"/>
          </p:cNvPr>
          <p:cNvSpPr/>
          <p:nvPr/>
        </p:nvSpPr>
        <p:spPr>
          <a:xfrm>
            <a:off x="161479" y="4704502"/>
            <a:ext cx="369000" cy="369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&lt;</a:t>
            </a:r>
            <a:endParaRPr sz="12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8" name="Google Shape;418;p42">
            <a:hlinkClick r:id="" action="ppaction://hlinkshowjump?jump=nextslide"/>
          </p:cNvPr>
          <p:cNvSpPr/>
          <p:nvPr/>
        </p:nvSpPr>
        <p:spPr>
          <a:xfrm flipH="1">
            <a:off x="8609914" y="4704502"/>
            <a:ext cx="369000" cy="369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&gt;</a:t>
            </a:r>
            <a:endParaRPr sz="12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9" name="Google Shape;419;p42"/>
          <p:cNvSpPr txBox="1">
            <a:spLocks noGrp="1"/>
          </p:cNvSpPr>
          <p:nvPr>
            <p:ph type="title" idx="15"/>
          </p:nvPr>
        </p:nvSpPr>
        <p:spPr>
          <a:xfrm>
            <a:off x="3765000" y="2477725"/>
            <a:ext cx="16140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dirty="0">
                <a:latin typeface="Manrope Light"/>
                <a:ea typeface="Manrope Light"/>
                <a:cs typeface="Manrope Light"/>
                <a:sym typeface="Manrope Light"/>
              </a:rPr>
              <a:t>Kelompok 5</a:t>
            </a:r>
            <a:endParaRPr sz="2000" b="0" dirty="0"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sp>
        <p:nvSpPr>
          <p:cNvPr id="420" name="Google Shape;420;p42"/>
          <p:cNvSpPr txBox="1">
            <a:spLocks noGrp="1"/>
          </p:cNvSpPr>
          <p:nvPr>
            <p:ph type="title" idx="15"/>
          </p:nvPr>
        </p:nvSpPr>
        <p:spPr>
          <a:xfrm>
            <a:off x="1838575" y="3370725"/>
            <a:ext cx="10779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Agus </a:t>
            </a:r>
            <a:r>
              <a:rPr lang="en" sz="1800" b="0">
                <a:latin typeface="Manrope Light"/>
                <a:ea typeface="Manrope Light"/>
                <a:cs typeface="Manrope Light"/>
                <a:sym typeface="Manrope Light"/>
              </a:rPr>
              <a:t>Pranata</a:t>
            </a:r>
            <a:endParaRPr sz="1800" b="0"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sp>
        <p:nvSpPr>
          <p:cNvPr id="421" name="Google Shape;421;p42"/>
          <p:cNvSpPr txBox="1">
            <a:spLocks noGrp="1"/>
          </p:cNvSpPr>
          <p:nvPr>
            <p:ph type="title" idx="15"/>
          </p:nvPr>
        </p:nvSpPr>
        <p:spPr>
          <a:xfrm>
            <a:off x="4033050" y="3370725"/>
            <a:ext cx="1163418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Arizona</a:t>
            </a:r>
            <a:r>
              <a:rPr lang="en" sz="1800" b="0" dirty="0">
                <a:latin typeface="Manrope Light"/>
                <a:ea typeface="Manrope Light"/>
                <a:cs typeface="Manrope Light"/>
                <a:sym typeface="Manrope Light"/>
              </a:rPr>
              <a:t> Damanik</a:t>
            </a:r>
            <a:endParaRPr sz="1800" b="0" dirty="0"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sp>
        <p:nvSpPr>
          <p:cNvPr id="422" name="Google Shape;422;p42"/>
          <p:cNvSpPr txBox="1">
            <a:spLocks noGrp="1"/>
          </p:cNvSpPr>
          <p:nvPr>
            <p:ph type="title" idx="15"/>
          </p:nvPr>
        </p:nvSpPr>
        <p:spPr>
          <a:xfrm>
            <a:off x="6131950" y="3370725"/>
            <a:ext cx="1614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Jeyshen</a:t>
            </a:r>
            <a:r>
              <a:rPr lang="en" sz="1800" b="0" dirty="0">
                <a:latin typeface="Manrope Light"/>
                <a:ea typeface="Manrope Light"/>
                <a:cs typeface="Manrope Light"/>
                <a:sym typeface="Manrope Light"/>
              </a:rPr>
              <a:t> Siallagan</a:t>
            </a:r>
            <a:endParaRPr sz="1800" b="0" dirty="0">
              <a:latin typeface="Manrope Light"/>
              <a:ea typeface="Manrope Light"/>
              <a:cs typeface="Manrope Light"/>
              <a:sym typeface="Manrope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3"/>
          <p:cNvSpPr txBox="1">
            <a:spLocks noGrp="1"/>
          </p:cNvSpPr>
          <p:nvPr>
            <p:ph type="title" idx="15"/>
          </p:nvPr>
        </p:nvSpPr>
        <p:spPr>
          <a:xfrm>
            <a:off x="713225" y="56460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Daftar Isi</a:t>
            </a:r>
            <a:endParaRPr/>
          </a:p>
        </p:txBody>
      </p:sp>
      <p:sp>
        <p:nvSpPr>
          <p:cNvPr id="318" name="Google Shape;318;p33"/>
          <p:cNvSpPr txBox="1">
            <a:spLocks noGrp="1"/>
          </p:cNvSpPr>
          <p:nvPr>
            <p:ph type="title"/>
          </p:nvPr>
        </p:nvSpPr>
        <p:spPr>
          <a:xfrm>
            <a:off x="826624" y="1654515"/>
            <a:ext cx="816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19" name="Google Shape;319;p33"/>
          <p:cNvSpPr txBox="1">
            <a:spLocks noGrp="1"/>
          </p:cNvSpPr>
          <p:nvPr>
            <p:ph type="title" idx="5"/>
          </p:nvPr>
        </p:nvSpPr>
        <p:spPr>
          <a:xfrm>
            <a:off x="826599" y="2735307"/>
            <a:ext cx="816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20" name="Google Shape;320;p33"/>
          <p:cNvSpPr txBox="1">
            <a:spLocks noGrp="1"/>
          </p:cNvSpPr>
          <p:nvPr>
            <p:ph type="title" idx="6"/>
          </p:nvPr>
        </p:nvSpPr>
        <p:spPr>
          <a:xfrm>
            <a:off x="4774687" y="1654514"/>
            <a:ext cx="816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21" name="Google Shape;321;p33"/>
          <p:cNvSpPr txBox="1">
            <a:spLocks noGrp="1"/>
          </p:cNvSpPr>
          <p:nvPr>
            <p:ph type="title" idx="7"/>
          </p:nvPr>
        </p:nvSpPr>
        <p:spPr>
          <a:xfrm>
            <a:off x="4774662" y="2735232"/>
            <a:ext cx="816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22" name="Google Shape;322;p33"/>
          <p:cNvSpPr txBox="1">
            <a:spLocks noGrp="1"/>
          </p:cNvSpPr>
          <p:nvPr>
            <p:ph type="subTitle" idx="8"/>
          </p:nvPr>
        </p:nvSpPr>
        <p:spPr>
          <a:xfrm>
            <a:off x="1800650" y="1654515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Penjelasan</a:t>
            </a:r>
            <a:endParaRPr/>
          </a:p>
        </p:txBody>
      </p:sp>
      <p:sp>
        <p:nvSpPr>
          <p:cNvPr id="323" name="Google Shape;323;p33"/>
          <p:cNvSpPr txBox="1">
            <a:spLocks noGrp="1"/>
          </p:cNvSpPr>
          <p:nvPr>
            <p:ph type="subTitle" idx="9"/>
          </p:nvPr>
        </p:nvSpPr>
        <p:spPr>
          <a:xfrm>
            <a:off x="5743075" y="1654514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Tujuan</a:t>
            </a:r>
            <a:endParaRPr dirty="0"/>
          </a:p>
        </p:txBody>
      </p:sp>
      <p:sp>
        <p:nvSpPr>
          <p:cNvPr id="324" name="Google Shape;324;p33"/>
          <p:cNvSpPr txBox="1">
            <a:spLocks noGrp="1"/>
          </p:cNvSpPr>
          <p:nvPr>
            <p:ph type="subTitle" idx="13"/>
          </p:nvPr>
        </p:nvSpPr>
        <p:spPr>
          <a:xfrm>
            <a:off x="1800650" y="2735232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Flowchart</a:t>
            </a:r>
            <a:endParaRPr dirty="0"/>
          </a:p>
        </p:txBody>
      </p:sp>
      <p:sp>
        <p:nvSpPr>
          <p:cNvPr id="325" name="Google Shape;325;p33"/>
          <p:cNvSpPr txBox="1">
            <a:spLocks noGrp="1"/>
          </p:cNvSpPr>
          <p:nvPr>
            <p:ph type="subTitle" idx="14"/>
          </p:nvPr>
        </p:nvSpPr>
        <p:spPr>
          <a:xfrm>
            <a:off x="5743051" y="2575557"/>
            <a:ext cx="2574300" cy="8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Rancangan</a:t>
            </a:r>
            <a:r>
              <a:rPr lang="en-US" dirty="0"/>
              <a:t> </a:t>
            </a:r>
            <a:r>
              <a:rPr lang="en-US" dirty="0" err="1"/>
              <a:t>Sistem</a:t>
            </a:r>
            <a:endParaRPr dirty="0"/>
          </a:p>
        </p:txBody>
      </p:sp>
      <p:sp>
        <p:nvSpPr>
          <p:cNvPr id="326" name="Google Shape;326;p33">
            <a:hlinkClick r:id="" action="ppaction://hlinkshowjump?jump=previousslide"/>
          </p:cNvPr>
          <p:cNvSpPr/>
          <p:nvPr/>
        </p:nvSpPr>
        <p:spPr>
          <a:xfrm>
            <a:off x="161479" y="4704502"/>
            <a:ext cx="369000" cy="369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&lt;</a:t>
            </a:r>
            <a:endParaRPr sz="12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7" name="Google Shape;327;p33">
            <a:hlinkClick r:id="" action="ppaction://hlinkshowjump?jump=nextslide"/>
          </p:cNvPr>
          <p:cNvSpPr/>
          <p:nvPr/>
        </p:nvSpPr>
        <p:spPr>
          <a:xfrm flipH="1">
            <a:off x="8609914" y="4704502"/>
            <a:ext cx="369000" cy="369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&gt;</a:t>
            </a:r>
            <a:endParaRPr sz="12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" name="Google Shape;319;p33">
            <a:extLst>
              <a:ext uri="{FF2B5EF4-FFF2-40B4-BE49-F238E27FC236}">
                <a16:creationId xmlns:a16="http://schemas.microsoft.com/office/drawing/2014/main" id="{0EBD14CE-275A-5FBE-29A6-1E9C1EE3010E}"/>
              </a:ext>
            </a:extLst>
          </p:cNvPr>
          <p:cNvSpPr txBox="1">
            <a:spLocks/>
          </p:cNvSpPr>
          <p:nvPr/>
        </p:nvSpPr>
        <p:spPr>
          <a:xfrm>
            <a:off x="826599" y="3815949"/>
            <a:ext cx="816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" name="Google Shape;324;p33">
            <a:extLst>
              <a:ext uri="{FF2B5EF4-FFF2-40B4-BE49-F238E27FC236}">
                <a16:creationId xmlns:a16="http://schemas.microsoft.com/office/drawing/2014/main" id="{772CB0DC-ABF3-B2F8-C571-38C3FD5796C1}"/>
              </a:ext>
            </a:extLst>
          </p:cNvPr>
          <p:cNvSpPr txBox="1">
            <a:spLocks/>
          </p:cNvSpPr>
          <p:nvPr/>
        </p:nvSpPr>
        <p:spPr>
          <a:xfrm>
            <a:off x="1800625" y="3656199"/>
            <a:ext cx="2574300" cy="8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 err="1"/>
              <a:t>Rangkaian</a:t>
            </a:r>
            <a:r>
              <a:rPr lang="en-US" dirty="0"/>
              <a:t> Schematic</a:t>
            </a:r>
          </a:p>
        </p:txBody>
      </p:sp>
      <p:sp>
        <p:nvSpPr>
          <p:cNvPr id="4" name="Google Shape;319;p33">
            <a:extLst>
              <a:ext uri="{FF2B5EF4-FFF2-40B4-BE49-F238E27FC236}">
                <a16:creationId xmlns:a16="http://schemas.microsoft.com/office/drawing/2014/main" id="{FE32572B-A242-1C97-6B9D-CE72F65AF6A6}"/>
              </a:ext>
            </a:extLst>
          </p:cNvPr>
          <p:cNvSpPr txBox="1">
            <a:spLocks/>
          </p:cNvSpPr>
          <p:nvPr/>
        </p:nvSpPr>
        <p:spPr>
          <a:xfrm>
            <a:off x="4769025" y="3773576"/>
            <a:ext cx="816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" name="Google Shape;324;p33">
            <a:extLst>
              <a:ext uri="{FF2B5EF4-FFF2-40B4-BE49-F238E27FC236}">
                <a16:creationId xmlns:a16="http://schemas.microsoft.com/office/drawing/2014/main" id="{1EC2493B-1ABD-1F8E-2911-A28379313FE1}"/>
              </a:ext>
            </a:extLst>
          </p:cNvPr>
          <p:cNvSpPr txBox="1">
            <a:spLocks/>
          </p:cNvSpPr>
          <p:nvPr/>
        </p:nvSpPr>
        <p:spPr>
          <a:xfrm>
            <a:off x="5743051" y="3773576"/>
            <a:ext cx="2574300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 err="1"/>
              <a:t>Implementasi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4"/>
          <p:cNvSpPr txBox="1">
            <a:spLocks noGrp="1"/>
          </p:cNvSpPr>
          <p:nvPr>
            <p:ph type="title"/>
          </p:nvPr>
        </p:nvSpPr>
        <p:spPr>
          <a:xfrm>
            <a:off x="3227825" y="1933125"/>
            <a:ext cx="5067600" cy="18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Penjelasan</a:t>
            </a:r>
            <a:endParaRPr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33" name="Google Shape;333;p34"/>
          <p:cNvSpPr txBox="1">
            <a:spLocks noGrp="1"/>
          </p:cNvSpPr>
          <p:nvPr>
            <p:ph type="title" idx="2"/>
          </p:nvPr>
        </p:nvSpPr>
        <p:spPr>
          <a:xfrm>
            <a:off x="713225" y="840200"/>
            <a:ext cx="1225500" cy="10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4" name="Google Shape;334;p34"/>
          <p:cNvSpPr txBox="1">
            <a:spLocks noGrp="1"/>
          </p:cNvSpPr>
          <p:nvPr>
            <p:ph type="subTitle" idx="1"/>
          </p:nvPr>
        </p:nvSpPr>
        <p:spPr>
          <a:xfrm>
            <a:off x="3227825" y="3908200"/>
            <a:ext cx="5067600" cy="4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SISTEM IRIGASI OTOMATIS BERBASIS SENSOR KELEMBAPAN TANAH</a:t>
            </a:r>
            <a:endParaRPr sz="1200"/>
          </a:p>
        </p:txBody>
      </p:sp>
      <p:cxnSp>
        <p:nvCxnSpPr>
          <p:cNvPr id="335" name="Google Shape;335;p34"/>
          <p:cNvCxnSpPr/>
          <p:nvPr/>
        </p:nvCxnSpPr>
        <p:spPr>
          <a:xfrm>
            <a:off x="2744125" y="-5700"/>
            <a:ext cx="0" cy="5154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6" name="Google Shape;336;p34">
            <a:hlinkClick r:id="" action="ppaction://hlinkshowjump?jump=previousslide"/>
          </p:cNvPr>
          <p:cNvSpPr/>
          <p:nvPr/>
        </p:nvSpPr>
        <p:spPr>
          <a:xfrm>
            <a:off x="161479" y="4704502"/>
            <a:ext cx="369000" cy="369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&lt;</a:t>
            </a:r>
            <a:endParaRPr sz="12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7" name="Google Shape;337;p34">
            <a:hlinkClick r:id="" action="ppaction://hlinkshowjump?jump=nextslide"/>
          </p:cNvPr>
          <p:cNvSpPr/>
          <p:nvPr/>
        </p:nvSpPr>
        <p:spPr>
          <a:xfrm flipH="1">
            <a:off x="8609914" y="4704502"/>
            <a:ext cx="369000" cy="369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&gt;</a:t>
            </a:r>
            <a:endParaRPr sz="12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5"/>
          <p:cNvSpPr txBox="1">
            <a:spLocks noGrp="1"/>
          </p:cNvSpPr>
          <p:nvPr>
            <p:ph type="title"/>
          </p:nvPr>
        </p:nvSpPr>
        <p:spPr>
          <a:xfrm>
            <a:off x="713225" y="56460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Penjelasan</a:t>
            </a:r>
            <a:endParaRPr/>
          </a:p>
        </p:txBody>
      </p:sp>
      <p:sp>
        <p:nvSpPr>
          <p:cNvPr id="343" name="Google Shape;343;p35">
            <a:hlinkClick r:id="" action="ppaction://hlinkshowjump?jump=previousslide"/>
          </p:cNvPr>
          <p:cNvSpPr/>
          <p:nvPr/>
        </p:nvSpPr>
        <p:spPr>
          <a:xfrm>
            <a:off x="163283" y="4704502"/>
            <a:ext cx="369000" cy="369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&lt;</a:t>
            </a:r>
            <a:endParaRPr sz="12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4" name="Google Shape;344;p35">
            <a:hlinkClick r:id="" action="ppaction://hlinkshowjump?jump=nextslide"/>
          </p:cNvPr>
          <p:cNvSpPr/>
          <p:nvPr/>
        </p:nvSpPr>
        <p:spPr>
          <a:xfrm flipH="1">
            <a:off x="8611717" y="4704502"/>
            <a:ext cx="369000" cy="369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&gt;</a:t>
            </a:r>
            <a:endParaRPr sz="12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5" name="Google Shape;345;p35"/>
          <p:cNvSpPr/>
          <p:nvPr/>
        </p:nvSpPr>
        <p:spPr>
          <a:xfrm>
            <a:off x="403950" y="1813625"/>
            <a:ext cx="3995100" cy="483600"/>
          </a:xfrm>
          <a:prstGeom prst="roundRect">
            <a:avLst>
              <a:gd name="adj" fmla="val 8495"/>
            </a:avLst>
          </a:prstGeom>
          <a:solidFill>
            <a:srgbClr val="4A86E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Menentukan ketersediaan air bagi tanaman.</a:t>
            </a:r>
            <a:endParaRPr dirty="0"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6" name="Google Shape;346;p35"/>
          <p:cNvSpPr/>
          <p:nvPr/>
        </p:nvSpPr>
        <p:spPr>
          <a:xfrm>
            <a:off x="403950" y="4056050"/>
            <a:ext cx="3510900" cy="446400"/>
          </a:xfrm>
          <a:prstGeom prst="roundRect">
            <a:avLst>
              <a:gd name="adj" fmla="val 13362"/>
            </a:avLst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Mampu menyediakan air secara efisien</a:t>
            </a:r>
            <a:endParaRPr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7" name="Google Shape;347;p35"/>
          <p:cNvSpPr/>
          <p:nvPr/>
        </p:nvSpPr>
        <p:spPr>
          <a:xfrm>
            <a:off x="4478325" y="2871700"/>
            <a:ext cx="4502700" cy="446400"/>
          </a:xfrm>
          <a:prstGeom prst="roundRect">
            <a:avLst>
              <a:gd name="adj" fmla="val 10031"/>
            </a:avLst>
          </a:prstGeom>
          <a:solidFill>
            <a:srgbClr val="00C3B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Memantau dan merawat tanaman secara otomatis.</a:t>
            </a:r>
            <a:endParaRPr dirty="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48" name="Google Shape;348;p35"/>
          <p:cNvGrpSpPr/>
          <p:nvPr/>
        </p:nvGrpSpPr>
        <p:grpSpPr>
          <a:xfrm>
            <a:off x="439892" y="1416441"/>
            <a:ext cx="357598" cy="303412"/>
            <a:chOff x="-19835275" y="3330250"/>
            <a:chExt cx="329250" cy="280625"/>
          </a:xfrm>
        </p:grpSpPr>
        <p:sp>
          <p:nvSpPr>
            <p:cNvPr id="349" name="Google Shape;349;p35"/>
            <p:cNvSpPr/>
            <p:nvPr/>
          </p:nvSpPr>
          <p:spPr>
            <a:xfrm>
              <a:off x="-19768325" y="3361750"/>
              <a:ext cx="197725" cy="249125"/>
            </a:xfrm>
            <a:custGeom>
              <a:avLst/>
              <a:gdLst/>
              <a:ahLst/>
              <a:cxnLst/>
              <a:rect l="l" t="t" r="r" b="b"/>
              <a:pathLst>
                <a:path w="7909" h="9965" extrusionOk="0">
                  <a:moveTo>
                    <a:pt x="3927" y="1"/>
                  </a:moveTo>
                  <a:cubicBezTo>
                    <a:pt x="3797" y="1"/>
                    <a:pt x="3671" y="56"/>
                    <a:pt x="3624" y="166"/>
                  </a:cubicBezTo>
                  <a:lnTo>
                    <a:pt x="1103" y="5302"/>
                  </a:lnTo>
                  <a:cubicBezTo>
                    <a:pt x="1" y="7412"/>
                    <a:pt x="1607" y="9964"/>
                    <a:pt x="3970" y="9964"/>
                  </a:cubicBezTo>
                  <a:cubicBezTo>
                    <a:pt x="6333" y="9964"/>
                    <a:pt x="7908" y="7412"/>
                    <a:pt x="6837" y="5302"/>
                  </a:cubicBezTo>
                  <a:lnTo>
                    <a:pt x="4254" y="166"/>
                  </a:lnTo>
                  <a:cubicBezTo>
                    <a:pt x="4191" y="56"/>
                    <a:pt x="4057" y="1"/>
                    <a:pt x="3927" y="1"/>
                  </a:cubicBez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5"/>
            <p:cNvSpPr/>
            <p:nvPr/>
          </p:nvSpPr>
          <p:spPr>
            <a:xfrm>
              <a:off x="-1962262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1683" y="1"/>
                  </a:moveTo>
                  <a:cubicBezTo>
                    <a:pt x="1553" y="1"/>
                    <a:pt x="1419" y="56"/>
                    <a:pt x="1356" y="166"/>
                  </a:cubicBezTo>
                  <a:lnTo>
                    <a:pt x="1" y="2939"/>
                  </a:lnTo>
                  <a:lnTo>
                    <a:pt x="1608" y="6215"/>
                  </a:lnTo>
                  <a:cubicBezTo>
                    <a:pt x="1828" y="6625"/>
                    <a:pt x="1954" y="7097"/>
                    <a:pt x="1986" y="7570"/>
                  </a:cubicBezTo>
                  <a:cubicBezTo>
                    <a:pt x="3687" y="7381"/>
                    <a:pt x="4664" y="5585"/>
                    <a:pt x="3876" y="4010"/>
                  </a:cubicBezTo>
                  <a:lnTo>
                    <a:pt x="1986" y="166"/>
                  </a:lnTo>
                  <a:cubicBezTo>
                    <a:pt x="1938" y="56"/>
                    <a:pt x="1812" y="1"/>
                    <a:pt x="1683" y="1"/>
                  </a:cubicBez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5"/>
            <p:cNvSpPr/>
            <p:nvPr/>
          </p:nvSpPr>
          <p:spPr>
            <a:xfrm>
              <a:off x="-1983527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2982" y="1"/>
                  </a:moveTo>
                  <a:cubicBezTo>
                    <a:pt x="2852" y="1"/>
                    <a:pt x="2726" y="56"/>
                    <a:pt x="2679" y="166"/>
                  </a:cubicBezTo>
                  <a:lnTo>
                    <a:pt x="788" y="4010"/>
                  </a:lnTo>
                  <a:cubicBezTo>
                    <a:pt x="1" y="5522"/>
                    <a:pt x="977" y="7381"/>
                    <a:pt x="2679" y="7570"/>
                  </a:cubicBezTo>
                  <a:cubicBezTo>
                    <a:pt x="2710" y="7097"/>
                    <a:pt x="2868" y="6593"/>
                    <a:pt x="3057" y="6152"/>
                  </a:cubicBezTo>
                  <a:lnTo>
                    <a:pt x="4663" y="2876"/>
                  </a:lnTo>
                  <a:lnTo>
                    <a:pt x="3309" y="166"/>
                  </a:lnTo>
                  <a:cubicBezTo>
                    <a:pt x="3246" y="56"/>
                    <a:pt x="3112" y="1"/>
                    <a:pt x="2982" y="1"/>
                  </a:cubicBez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" name="Google Shape;352;p35"/>
          <p:cNvGrpSpPr/>
          <p:nvPr/>
        </p:nvGrpSpPr>
        <p:grpSpPr>
          <a:xfrm>
            <a:off x="441403" y="3578854"/>
            <a:ext cx="354586" cy="353645"/>
            <a:chOff x="-30735200" y="3910925"/>
            <a:chExt cx="292225" cy="291450"/>
          </a:xfrm>
        </p:grpSpPr>
        <p:sp>
          <p:nvSpPr>
            <p:cNvPr id="353" name="Google Shape;353;p35"/>
            <p:cNvSpPr/>
            <p:nvPr/>
          </p:nvSpPr>
          <p:spPr>
            <a:xfrm>
              <a:off x="-30683225" y="3962900"/>
              <a:ext cx="188275" cy="186700"/>
            </a:xfrm>
            <a:custGeom>
              <a:avLst/>
              <a:gdLst/>
              <a:ahLst/>
              <a:cxnLst/>
              <a:rect l="l" t="t" r="r" b="b"/>
              <a:pathLst>
                <a:path w="7531" h="7468" extrusionOk="0">
                  <a:moveTo>
                    <a:pt x="3750" y="663"/>
                  </a:moveTo>
                  <a:cubicBezTo>
                    <a:pt x="3939" y="663"/>
                    <a:pt x="4096" y="820"/>
                    <a:pt x="4096" y="1009"/>
                  </a:cubicBezTo>
                  <a:lnTo>
                    <a:pt x="4096" y="3624"/>
                  </a:lnTo>
                  <a:lnTo>
                    <a:pt x="5357" y="4884"/>
                  </a:lnTo>
                  <a:cubicBezTo>
                    <a:pt x="5514" y="5042"/>
                    <a:pt x="5514" y="5231"/>
                    <a:pt x="5357" y="5357"/>
                  </a:cubicBezTo>
                  <a:cubicBezTo>
                    <a:pt x="5294" y="5420"/>
                    <a:pt x="5207" y="5451"/>
                    <a:pt x="5120" y="5451"/>
                  </a:cubicBezTo>
                  <a:cubicBezTo>
                    <a:pt x="5034" y="5451"/>
                    <a:pt x="4947" y="5420"/>
                    <a:pt x="4884" y="5357"/>
                  </a:cubicBezTo>
                  <a:lnTo>
                    <a:pt x="3498" y="3971"/>
                  </a:lnTo>
                  <a:cubicBezTo>
                    <a:pt x="3435" y="3908"/>
                    <a:pt x="3403" y="3813"/>
                    <a:pt x="3403" y="3719"/>
                  </a:cubicBezTo>
                  <a:lnTo>
                    <a:pt x="3403" y="1009"/>
                  </a:lnTo>
                  <a:cubicBezTo>
                    <a:pt x="3403" y="820"/>
                    <a:pt x="3561" y="663"/>
                    <a:pt x="3750" y="663"/>
                  </a:cubicBezTo>
                  <a:close/>
                  <a:moveTo>
                    <a:pt x="3750" y="1"/>
                  </a:moveTo>
                  <a:cubicBezTo>
                    <a:pt x="1671" y="1"/>
                    <a:pt x="1" y="1702"/>
                    <a:pt x="1" y="3750"/>
                  </a:cubicBezTo>
                  <a:cubicBezTo>
                    <a:pt x="1" y="5829"/>
                    <a:pt x="1702" y="7468"/>
                    <a:pt x="3750" y="7468"/>
                  </a:cubicBezTo>
                  <a:cubicBezTo>
                    <a:pt x="5798" y="7468"/>
                    <a:pt x="7499" y="5798"/>
                    <a:pt x="7499" y="3750"/>
                  </a:cubicBezTo>
                  <a:cubicBezTo>
                    <a:pt x="7530" y="1702"/>
                    <a:pt x="5829" y="1"/>
                    <a:pt x="37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-30735200" y="3910925"/>
              <a:ext cx="292225" cy="291450"/>
            </a:xfrm>
            <a:custGeom>
              <a:avLst/>
              <a:gdLst/>
              <a:ahLst/>
              <a:cxnLst/>
              <a:rect l="l" t="t" r="r" b="b"/>
              <a:pathLst>
                <a:path w="11689" h="11658" extrusionOk="0">
                  <a:moveTo>
                    <a:pt x="5829" y="1355"/>
                  </a:moveTo>
                  <a:cubicBezTo>
                    <a:pt x="8286" y="1355"/>
                    <a:pt x="10271" y="3372"/>
                    <a:pt x="10271" y="5829"/>
                  </a:cubicBezTo>
                  <a:cubicBezTo>
                    <a:pt x="10271" y="8286"/>
                    <a:pt x="8318" y="10271"/>
                    <a:pt x="5829" y="10271"/>
                  </a:cubicBezTo>
                  <a:cubicBezTo>
                    <a:pt x="3403" y="10271"/>
                    <a:pt x="1387" y="8255"/>
                    <a:pt x="1387" y="5829"/>
                  </a:cubicBezTo>
                  <a:cubicBezTo>
                    <a:pt x="1387" y="3372"/>
                    <a:pt x="3371" y="1355"/>
                    <a:pt x="5829" y="1355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616"/>
                    <a:pt x="0" y="5829"/>
                  </a:cubicBezTo>
                  <a:cubicBezTo>
                    <a:pt x="0" y="9011"/>
                    <a:pt x="2647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89" y="2616"/>
                    <a:pt x="9042" y="1"/>
                    <a:pt x="58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" name="Google Shape;355;p35"/>
          <p:cNvGrpSpPr/>
          <p:nvPr/>
        </p:nvGrpSpPr>
        <p:grpSpPr>
          <a:xfrm>
            <a:off x="8430716" y="2385843"/>
            <a:ext cx="375465" cy="371814"/>
            <a:chOff x="-37385100" y="3949908"/>
            <a:chExt cx="321350" cy="318225"/>
          </a:xfrm>
        </p:grpSpPr>
        <p:sp>
          <p:nvSpPr>
            <p:cNvPr id="356" name="Google Shape;356;p35"/>
            <p:cNvSpPr/>
            <p:nvPr/>
          </p:nvSpPr>
          <p:spPr>
            <a:xfrm>
              <a:off x="-37190575" y="4145233"/>
              <a:ext cx="126825" cy="122900"/>
            </a:xfrm>
            <a:custGeom>
              <a:avLst/>
              <a:gdLst/>
              <a:ahLst/>
              <a:cxnLst/>
              <a:rect l="l" t="t" r="r" b="b"/>
              <a:pathLst>
                <a:path w="5073" h="4916" extrusionOk="0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rgbClr val="00C3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-37385100" y="3949908"/>
              <a:ext cx="248125" cy="248950"/>
            </a:xfrm>
            <a:custGeom>
              <a:avLst/>
              <a:gdLst/>
              <a:ahLst/>
              <a:cxnLst/>
              <a:rect l="l" t="t" r="r" b="b"/>
              <a:pathLst>
                <a:path w="9925" h="9958" extrusionOk="0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rgbClr val="00C3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0"/>
          <p:cNvSpPr txBox="1">
            <a:spLocks noGrp="1"/>
          </p:cNvSpPr>
          <p:nvPr>
            <p:ph type="subTitle" idx="1"/>
          </p:nvPr>
        </p:nvSpPr>
        <p:spPr>
          <a:xfrm flipH="1">
            <a:off x="846575" y="3908200"/>
            <a:ext cx="5067600" cy="4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SISTEM IRIGASI OTOMATIS BERBASIS SENSOR KELEMBAPAN TANAH</a:t>
            </a:r>
            <a:endParaRPr/>
          </a:p>
        </p:txBody>
      </p:sp>
      <p:sp>
        <p:nvSpPr>
          <p:cNvPr id="399" name="Google Shape;399;p40"/>
          <p:cNvSpPr txBox="1">
            <a:spLocks noGrp="1"/>
          </p:cNvSpPr>
          <p:nvPr>
            <p:ph type="title"/>
          </p:nvPr>
        </p:nvSpPr>
        <p:spPr>
          <a:xfrm flipH="1">
            <a:off x="846575" y="1911050"/>
            <a:ext cx="5067600" cy="18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Tujuan</a:t>
            </a:r>
            <a:endParaRPr/>
          </a:p>
        </p:txBody>
      </p:sp>
      <p:sp>
        <p:nvSpPr>
          <p:cNvPr id="400" name="Google Shape;400;p40"/>
          <p:cNvSpPr txBox="1">
            <a:spLocks noGrp="1"/>
          </p:cNvSpPr>
          <p:nvPr>
            <p:ph type="title" idx="2"/>
          </p:nvPr>
        </p:nvSpPr>
        <p:spPr>
          <a:xfrm flipH="1">
            <a:off x="6955775" y="840200"/>
            <a:ext cx="1473000" cy="10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401" name="Google Shape;401;p40"/>
          <p:cNvCxnSpPr/>
          <p:nvPr/>
        </p:nvCxnSpPr>
        <p:spPr>
          <a:xfrm>
            <a:off x="6399875" y="-5700"/>
            <a:ext cx="0" cy="5154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2" name="Google Shape;402;p40">
            <a:hlinkClick r:id="" action="ppaction://hlinkshowjump?jump=previousslide"/>
          </p:cNvPr>
          <p:cNvSpPr/>
          <p:nvPr/>
        </p:nvSpPr>
        <p:spPr>
          <a:xfrm>
            <a:off x="161479" y="4704502"/>
            <a:ext cx="369000" cy="369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&lt;</a:t>
            </a:r>
            <a:endParaRPr sz="12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3" name="Google Shape;403;p40">
            <a:hlinkClick r:id="" action="ppaction://hlinkshowjump?jump=nextslide"/>
          </p:cNvPr>
          <p:cNvSpPr/>
          <p:nvPr/>
        </p:nvSpPr>
        <p:spPr>
          <a:xfrm flipH="1">
            <a:off x="8609914" y="4704502"/>
            <a:ext cx="369000" cy="369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&gt;</a:t>
            </a:r>
            <a:endParaRPr sz="12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1"/>
          <p:cNvSpPr txBox="1">
            <a:spLocks noGrp="1"/>
          </p:cNvSpPr>
          <p:nvPr>
            <p:ph type="title"/>
          </p:nvPr>
        </p:nvSpPr>
        <p:spPr>
          <a:xfrm>
            <a:off x="713225" y="56460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Tujuan</a:t>
            </a:r>
            <a:endParaRPr/>
          </a:p>
        </p:txBody>
      </p:sp>
      <p:sp>
        <p:nvSpPr>
          <p:cNvPr id="409" name="Google Shape;409;p41">
            <a:hlinkClick r:id="" action="ppaction://hlinkshowjump?jump=previousslide"/>
          </p:cNvPr>
          <p:cNvSpPr/>
          <p:nvPr/>
        </p:nvSpPr>
        <p:spPr>
          <a:xfrm>
            <a:off x="163283" y="4704502"/>
            <a:ext cx="369000" cy="369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&lt;</a:t>
            </a:r>
            <a:endParaRPr sz="12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0" name="Google Shape;410;p41">
            <a:hlinkClick r:id="" action="ppaction://hlinkshowjump?jump=nextslide"/>
          </p:cNvPr>
          <p:cNvSpPr/>
          <p:nvPr/>
        </p:nvSpPr>
        <p:spPr>
          <a:xfrm flipH="1">
            <a:off x="8611717" y="4704502"/>
            <a:ext cx="369000" cy="369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&gt;</a:t>
            </a:r>
            <a:endParaRPr sz="12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1" name="Google Shape;411;p41"/>
          <p:cNvSpPr txBox="1"/>
          <p:nvPr/>
        </p:nvSpPr>
        <p:spPr>
          <a:xfrm>
            <a:off x="873300" y="2152100"/>
            <a:ext cx="73974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Tujuan dari proyek ini adalah untuk menciptakan sistem irigasi yang mampu menyiram tanaman secara otomatis berdasarkan kondisi kelembapan tanah dan meningkatkan efisiensi penggunaan air melalui sistem tersebut.</a:t>
            </a:r>
            <a:endParaRPr sz="2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6"/>
          <p:cNvSpPr txBox="1">
            <a:spLocks noGrp="1"/>
          </p:cNvSpPr>
          <p:nvPr>
            <p:ph type="subTitle" idx="1"/>
          </p:nvPr>
        </p:nvSpPr>
        <p:spPr>
          <a:xfrm flipH="1">
            <a:off x="846575" y="3908200"/>
            <a:ext cx="5067600" cy="4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SISTEM IRIGASI OTOMATIS BERBASIS SENSOR KELEMBAPAN TANAH</a:t>
            </a:r>
            <a:endParaRPr/>
          </a:p>
        </p:txBody>
      </p:sp>
      <p:sp>
        <p:nvSpPr>
          <p:cNvPr id="363" name="Google Shape;363;p36"/>
          <p:cNvSpPr txBox="1">
            <a:spLocks noGrp="1"/>
          </p:cNvSpPr>
          <p:nvPr>
            <p:ph type="title"/>
          </p:nvPr>
        </p:nvSpPr>
        <p:spPr>
          <a:xfrm flipH="1">
            <a:off x="846575" y="1911050"/>
            <a:ext cx="5067600" cy="18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Flowchart</a:t>
            </a:r>
            <a:endParaRPr/>
          </a:p>
        </p:txBody>
      </p:sp>
      <p:sp>
        <p:nvSpPr>
          <p:cNvPr id="364" name="Google Shape;364;p36"/>
          <p:cNvSpPr txBox="1">
            <a:spLocks noGrp="1"/>
          </p:cNvSpPr>
          <p:nvPr>
            <p:ph type="title" idx="2"/>
          </p:nvPr>
        </p:nvSpPr>
        <p:spPr>
          <a:xfrm flipH="1">
            <a:off x="7203275" y="840200"/>
            <a:ext cx="1225500" cy="10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365" name="Google Shape;365;p36"/>
          <p:cNvCxnSpPr/>
          <p:nvPr/>
        </p:nvCxnSpPr>
        <p:spPr>
          <a:xfrm>
            <a:off x="6399875" y="-5700"/>
            <a:ext cx="0" cy="5154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6" name="Google Shape;366;p36">
            <a:hlinkClick r:id="" action="ppaction://hlinkshowjump?jump=previousslide"/>
          </p:cNvPr>
          <p:cNvSpPr/>
          <p:nvPr/>
        </p:nvSpPr>
        <p:spPr>
          <a:xfrm>
            <a:off x="161479" y="4704502"/>
            <a:ext cx="369000" cy="369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&lt;</a:t>
            </a:r>
            <a:endParaRPr sz="12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7" name="Google Shape;367;p36">
            <a:hlinkClick r:id="" action="ppaction://hlinkshowjump?jump=nextslide"/>
          </p:cNvPr>
          <p:cNvSpPr/>
          <p:nvPr/>
        </p:nvSpPr>
        <p:spPr>
          <a:xfrm flipH="1">
            <a:off x="8609914" y="4704502"/>
            <a:ext cx="369000" cy="369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&gt;</a:t>
            </a:r>
            <a:endParaRPr sz="12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>
          <a:extLst>
            <a:ext uri="{FF2B5EF4-FFF2-40B4-BE49-F238E27FC236}">
              <a16:creationId xmlns:a16="http://schemas.microsoft.com/office/drawing/2014/main" id="{DE3D1572-5A36-95EE-9461-2EF77E4D2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7">
            <a:extLst>
              <a:ext uri="{FF2B5EF4-FFF2-40B4-BE49-F238E27FC236}">
                <a16:creationId xmlns:a16="http://schemas.microsoft.com/office/drawing/2014/main" id="{A9B288E9-D2AE-D593-4073-B705E1363B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6460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Flowchart</a:t>
            </a:r>
            <a:endParaRPr dirty="0"/>
          </a:p>
        </p:txBody>
      </p:sp>
      <p:sp>
        <p:nvSpPr>
          <p:cNvPr id="373" name="Google Shape;373;p37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99A1C50E-249A-70AA-AC89-9B9BCBCCE7DC}"/>
              </a:ext>
            </a:extLst>
          </p:cNvPr>
          <p:cNvSpPr/>
          <p:nvPr/>
        </p:nvSpPr>
        <p:spPr>
          <a:xfrm>
            <a:off x="163283" y="4704502"/>
            <a:ext cx="369000" cy="369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&lt;</a:t>
            </a:r>
            <a:endParaRPr sz="12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4" name="Google Shape;374;p3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A10A494-21A8-E75A-0ED9-4618D5D9044F}"/>
              </a:ext>
            </a:extLst>
          </p:cNvPr>
          <p:cNvSpPr/>
          <p:nvPr/>
        </p:nvSpPr>
        <p:spPr>
          <a:xfrm flipH="1">
            <a:off x="8611717" y="4704502"/>
            <a:ext cx="369000" cy="369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&gt;</a:t>
            </a:r>
            <a:endParaRPr sz="1200"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7D0361-7A34-0295-CD0E-B666FC23C1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6678" y="1264431"/>
            <a:ext cx="7650643" cy="3527297"/>
          </a:xfrm>
          <a:prstGeom prst="roundRect">
            <a:avLst>
              <a:gd name="adj" fmla="val 1071"/>
            </a:avLst>
          </a:prstGeom>
        </p:spPr>
      </p:pic>
    </p:spTree>
    <p:extLst>
      <p:ext uri="{BB962C8B-B14F-4D97-AF65-F5344CB8AC3E}">
        <p14:creationId xmlns:p14="http://schemas.microsoft.com/office/powerpoint/2010/main" val="17733239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>
          <a:extLst>
            <a:ext uri="{FF2B5EF4-FFF2-40B4-BE49-F238E27FC236}">
              <a16:creationId xmlns:a16="http://schemas.microsoft.com/office/drawing/2014/main" id="{AB0E8AE3-F818-E1D7-5D35-18C21520D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6">
            <a:extLst>
              <a:ext uri="{FF2B5EF4-FFF2-40B4-BE49-F238E27FC236}">
                <a16:creationId xmlns:a16="http://schemas.microsoft.com/office/drawing/2014/main" id="{7B8756EB-EBDC-8637-7519-95595B2471F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846575" y="3908200"/>
            <a:ext cx="5067600" cy="4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SISTEM IRIGASI OTOMATIS BERBASIS SENSOR KELEMBAPAN TANAH</a:t>
            </a:r>
            <a:endParaRPr/>
          </a:p>
        </p:txBody>
      </p:sp>
      <p:sp>
        <p:nvSpPr>
          <p:cNvPr id="363" name="Google Shape;363;p36">
            <a:extLst>
              <a:ext uri="{FF2B5EF4-FFF2-40B4-BE49-F238E27FC236}">
                <a16:creationId xmlns:a16="http://schemas.microsoft.com/office/drawing/2014/main" id="{E90A2C68-F64A-F0B4-014E-061EC3D092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846575" y="1911050"/>
            <a:ext cx="5067600" cy="18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Rancangan</a:t>
            </a:r>
            <a:r>
              <a:rPr lang="en-US" dirty="0"/>
              <a:t> </a:t>
            </a:r>
            <a:r>
              <a:rPr lang="en-US" dirty="0" err="1"/>
              <a:t>Sistem</a:t>
            </a:r>
            <a:endParaRPr dirty="0"/>
          </a:p>
        </p:txBody>
      </p:sp>
      <p:sp>
        <p:nvSpPr>
          <p:cNvPr id="364" name="Google Shape;364;p36">
            <a:extLst>
              <a:ext uri="{FF2B5EF4-FFF2-40B4-BE49-F238E27FC236}">
                <a16:creationId xmlns:a16="http://schemas.microsoft.com/office/drawing/2014/main" id="{E43A9686-5505-9A0D-175D-C7F3CC3F0FC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 flipH="1">
            <a:off x="7203275" y="840200"/>
            <a:ext cx="1308820" cy="10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365" name="Google Shape;365;p36">
            <a:extLst>
              <a:ext uri="{FF2B5EF4-FFF2-40B4-BE49-F238E27FC236}">
                <a16:creationId xmlns:a16="http://schemas.microsoft.com/office/drawing/2014/main" id="{7A294953-0CD9-666A-26AB-29F2F80D0D67}"/>
              </a:ext>
            </a:extLst>
          </p:cNvPr>
          <p:cNvCxnSpPr/>
          <p:nvPr/>
        </p:nvCxnSpPr>
        <p:spPr>
          <a:xfrm>
            <a:off x="6399875" y="-5700"/>
            <a:ext cx="0" cy="5154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6" name="Google Shape;366;p3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2B8F9FA-F49C-D0F5-E3F8-D51E35146F00}"/>
              </a:ext>
            </a:extLst>
          </p:cNvPr>
          <p:cNvSpPr/>
          <p:nvPr/>
        </p:nvSpPr>
        <p:spPr>
          <a:xfrm>
            <a:off x="161479" y="4704502"/>
            <a:ext cx="369000" cy="369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&lt;</a:t>
            </a:r>
            <a:endParaRPr sz="12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7" name="Google Shape;367;p3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B1AF702-7D43-F1A8-8E52-BA9867F4A335}"/>
              </a:ext>
            </a:extLst>
          </p:cNvPr>
          <p:cNvSpPr/>
          <p:nvPr/>
        </p:nvSpPr>
        <p:spPr>
          <a:xfrm flipH="1">
            <a:off x="8609914" y="4704502"/>
            <a:ext cx="369000" cy="369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&gt;</a:t>
            </a:r>
            <a:endParaRPr sz="12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0120571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Persuasion Lesson for Psychology Students by Slidesgo">
  <a:themeElements>
    <a:clrScheme name="Simple Light">
      <a:dk1>
        <a:srgbClr val="070709"/>
      </a:dk1>
      <a:lt1>
        <a:srgbClr val="F3EEEA"/>
      </a:lt1>
      <a:dk2>
        <a:srgbClr val="EA5138"/>
      </a:dk2>
      <a:lt2>
        <a:srgbClr val="D2CBB9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7070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206</Words>
  <Application>Microsoft Office PowerPoint</Application>
  <PresentationFormat>On-screen Show (16:9)</PresentationFormat>
  <Paragraphs>88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Manrope Medium</vt:lpstr>
      <vt:lpstr>PT Sans</vt:lpstr>
      <vt:lpstr>Arial</vt:lpstr>
      <vt:lpstr>Manrope</vt:lpstr>
      <vt:lpstr>DM Sans Medium</vt:lpstr>
      <vt:lpstr>Nunito Light</vt:lpstr>
      <vt:lpstr>Manrope Light</vt:lpstr>
      <vt:lpstr>DM Sans</vt:lpstr>
      <vt:lpstr>Anaheim</vt:lpstr>
      <vt:lpstr>Bebas Neue</vt:lpstr>
      <vt:lpstr>Persuasion Lesson for Psychology Students by Slidesgo</vt:lpstr>
      <vt:lpstr>SISTEM IRIGASI OTOMATIS BERBASIS SENSOR KELEMBAPAN TANAH</vt:lpstr>
      <vt:lpstr>Daftar Isi</vt:lpstr>
      <vt:lpstr>Penjelasan</vt:lpstr>
      <vt:lpstr>Penjelasan</vt:lpstr>
      <vt:lpstr>Tujuan</vt:lpstr>
      <vt:lpstr>Tujuan</vt:lpstr>
      <vt:lpstr>Flowchart</vt:lpstr>
      <vt:lpstr>Flowchart</vt:lpstr>
      <vt:lpstr>Rancangan Sistem</vt:lpstr>
      <vt:lpstr>Rancangan Sistem</vt:lpstr>
      <vt:lpstr>Rangkaian Schematic</vt:lpstr>
      <vt:lpstr>Rangkaian Schematic</vt:lpstr>
      <vt:lpstr>Desain dan Implementasi </vt:lpstr>
      <vt:lpstr>Desain PCB</vt:lpstr>
      <vt:lpstr>Implementasi Hardware</vt:lpstr>
      <vt:lpstr>Implementasi PCB</vt:lpstr>
      <vt:lpstr>Demonstrasi Alat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Agus Pranata</cp:lastModifiedBy>
  <cp:revision>18</cp:revision>
  <dcterms:modified xsi:type="dcterms:W3CDTF">2024-12-05T07:44:19Z</dcterms:modified>
</cp:coreProperties>
</file>